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0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1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2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3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4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5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16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17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18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19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0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1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22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23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24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25.xml" ContentType="application/vnd.openxmlformats-officedocument.theme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26.xml" ContentType="application/vnd.openxmlformats-officedocument.theme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2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11" r:id="rId2"/>
    <p:sldMasterId id="2147483729" r:id="rId3"/>
    <p:sldMasterId id="2147483747" r:id="rId4"/>
    <p:sldMasterId id="2147483765" r:id="rId5"/>
    <p:sldMasterId id="2147483783" r:id="rId6"/>
    <p:sldMasterId id="2147483799" r:id="rId7"/>
    <p:sldMasterId id="2147483815" r:id="rId8"/>
    <p:sldMasterId id="2147483831" r:id="rId9"/>
    <p:sldMasterId id="2147483847" r:id="rId10"/>
    <p:sldMasterId id="2147483863" r:id="rId11"/>
    <p:sldMasterId id="2147483879" r:id="rId12"/>
    <p:sldMasterId id="2147483895" r:id="rId13"/>
    <p:sldMasterId id="2147483911" r:id="rId14"/>
    <p:sldMasterId id="2147483927" r:id="rId15"/>
    <p:sldMasterId id="2147483943" r:id="rId16"/>
    <p:sldMasterId id="2147483959" r:id="rId17"/>
    <p:sldMasterId id="2147483971" r:id="rId18"/>
    <p:sldMasterId id="2147483983" r:id="rId19"/>
    <p:sldMasterId id="2147483995" r:id="rId20"/>
    <p:sldMasterId id="2147484012" r:id="rId21"/>
    <p:sldMasterId id="2147484029" r:id="rId22"/>
    <p:sldMasterId id="2147484046" r:id="rId23"/>
    <p:sldMasterId id="2147484063" r:id="rId24"/>
    <p:sldMasterId id="2147484080" r:id="rId25"/>
    <p:sldMasterId id="2147484097" r:id="rId26"/>
    <p:sldMasterId id="2147484114" r:id="rId27"/>
  </p:sldMasterIdLst>
  <p:sldIdLst>
    <p:sldId id="264" r:id="rId28"/>
    <p:sldId id="294" r:id="rId29"/>
    <p:sldId id="295" r:id="rId30"/>
    <p:sldId id="283" r:id="rId31"/>
    <p:sldId id="284" r:id="rId32"/>
    <p:sldId id="296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72" r:id="rId43"/>
    <p:sldId id="273" r:id="rId44"/>
    <p:sldId id="274" r:id="rId45"/>
    <p:sldId id="275" r:id="rId46"/>
    <p:sldId id="276" r:id="rId47"/>
    <p:sldId id="277" r:id="rId48"/>
    <p:sldId id="278" r:id="rId49"/>
    <p:sldId id="279" r:id="rId50"/>
    <p:sldId id="280" r:id="rId51"/>
    <p:sldId id="281" r:id="rId52"/>
    <p:sldId id="282" r:id="rId53"/>
    <p:sldId id="267" r:id="rId54"/>
    <p:sldId id="268" r:id="rId55"/>
    <p:sldId id="269" r:id="rId56"/>
    <p:sldId id="270" r:id="rId57"/>
    <p:sldId id="256" r:id="rId58"/>
    <p:sldId id="257" r:id="rId59"/>
    <p:sldId id="258" r:id="rId60"/>
    <p:sldId id="259" r:id="rId61"/>
    <p:sldId id="263" r:id="rId62"/>
    <p:sldId id="260" r:id="rId63"/>
    <p:sldId id="262" r:id="rId64"/>
    <p:sldId id="271" r:id="rId65"/>
    <p:sldId id="265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2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63" Type="http://schemas.openxmlformats.org/officeDocument/2006/relationships/slide" Target="slides/slide36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66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61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slide" Target="slides/slide29.xml"/><Relationship Id="rId64" Type="http://schemas.openxmlformats.org/officeDocument/2006/relationships/slide" Target="slides/slide37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D89B4A-C0A6-4660-9FBA-5E03A36BB115}" type="doc">
      <dgm:prSet loTypeId="urn:microsoft.com/office/officeart/2005/8/layout/hierarchy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474ABE-4406-4745-8B76-CD9729BEE6B8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6">
                  <a:lumMod val="75000"/>
                </a:schemeClr>
              </a:solidFill>
              <a:latin typeface="+mj-lt"/>
            </a:rPr>
            <a:t>Возрастные</a:t>
          </a:r>
          <a:endParaRPr lang="ru-RU" sz="2800" dirty="0">
            <a:solidFill>
              <a:schemeClr val="accent6">
                <a:lumMod val="75000"/>
              </a:schemeClr>
            </a:solidFill>
            <a:latin typeface="+mj-lt"/>
          </a:endParaRPr>
        </a:p>
      </dgm:t>
    </dgm:pt>
    <dgm:pt modelId="{0A0387E7-EAA1-4E8F-9507-5EC72612093D}" type="parTrans" cxnId="{B95790C3-EFA0-43AC-A6EE-7126E18892C2}">
      <dgm:prSet/>
      <dgm:spPr/>
      <dgm:t>
        <a:bodyPr/>
        <a:lstStyle/>
        <a:p>
          <a:endParaRPr lang="ru-RU"/>
        </a:p>
      </dgm:t>
    </dgm:pt>
    <dgm:pt modelId="{AD052C3B-B4EA-4DDF-8006-2B107A3A2AB1}" type="sibTrans" cxnId="{B95790C3-EFA0-43AC-A6EE-7126E18892C2}">
      <dgm:prSet/>
      <dgm:spPr/>
      <dgm:t>
        <a:bodyPr/>
        <a:lstStyle/>
        <a:p>
          <a:endParaRPr lang="ru-RU"/>
        </a:p>
      </dgm:t>
    </dgm:pt>
    <dgm:pt modelId="{896DAD9F-9F00-402F-A4A0-602E15F4FA04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</a:rPr>
            <a:t>Юношеский максимализм</a:t>
          </a:r>
          <a:endParaRPr lang="ru-RU" sz="1400" dirty="0">
            <a:latin typeface="+mj-lt"/>
          </a:endParaRPr>
        </a:p>
      </dgm:t>
    </dgm:pt>
    <dgm:pt modelId="{8DE23574-67CA-467B-8989-65F5BC871C17}" type="parTrans" cxnId="{653B2094-BBFD-4762-BFC2-97185DE1A1FE}">
      <dgm:prSet/>
      <dgm:spPr/>
      <dgm:t>
        <a:bodyPr/>
        <a:lstStyle/>
        <a:p>
          <a:endParaRPr lang="ru-RU"/>
        </a:p>
      </dgm:t>
    </dgm:pt>
    <dgm:pt modelId="{0FFAB489-6EEE-46FC-88FE-687DB9E17E6F}" type="sibTrans" cxnId="{653B2094-BBFD-4762-BFC2-97185DE1A1FE}">
      <dgm:prSet/>
      <dgm:spPr/>
      <dgm:t>
        <a:bodyPr/>
        <a:lstStyle/>
        <a:p>
          <a:endParaRPr lang="ru-RU"/>
        </a:p>
      </dgm:t>
    </dgm:pt>
    <dgm:pt modelId="{44EB16CE-2DAD-4E7D-80A2-2B3C0E483C9D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</a:rPr>
            <a:t>Увлеченность </a:t>
          </a:r>
          <a:endParaRPr lang="ru-RU" sz="1400" dirty="0">
            <a:latin typeface="+mj-lt"/>
          </a:endParaRPr>
        </a:p>
      </dgm:t>
    </dgm:pt>
    <dgm:pt modelId="{9C329F83-CAFC-476D-B1E6-6D3653AF6448}" type="parTrans" cxnId="{9115E24F-F12E-4B9A-B12F-73F29C851F42}">
      <dgm:prSet/>
      <dgm:spPr/>
      <dgm:t>
        <a:bodyPr/>
        <a:lstStyle/>
        <a:p>
          <a:endParaRPr lang="ru-RU"/>
        </a:p>
      </dgm:t>
    </dgm:pt>
    <dgm:pt modelId="{A7B23CD1-37DC-486F-AF8A-2163D32B9079}" type="sibTrans" cxnId="{9115E24F-F12E-4B9A-B12F-73F29C851F42}">
      <dgm:prSet/>
      <dgm:spPr/>
      <dgm:t>
        <a:bodyPr/>
        <a:lstStyle/>
        <a:p>
          <a:endParaRPr lang="ru-RU"/>
        </a:p>
      </dgm:t>
    </dgm:pt>
    <dgm:pt modelId="{9CB169BB-08F5-406A-ACDA-39B084A92889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6">
                  <a:lumMod val="75000"/>
                </a:schemeClr>
              </a:solidFill>
              <a:latin typeface="+mj-lt"/>
            </a:rPr>
            <a:t>Индивидуальные</a:t>
          </a:r>
          <a:endParaRPr lang="ru-RU" sz="2800" dirty="0">
            <a:solidFill>
              <a:schemeClr val="accent6">
                <a:lumMod val="75000"/>
              </a:schemeClr>
            </a:solidFill>
            <a:latin typeface="+mj-lt"/>
          </a:endParaRPr>
        </a:p>
      </dgm:t>
    </dgm:pt>
    <dgm:pt modelId="{C44147DC-72E8-4093-83EE-BA8E5F901B10}" type="parTrans" cxnId="{3BEFB746-D6EA-4ADA-A199-3C1C7C338908}">
      <dgm:prSet/>
      <dgm:spPr/>
      <dgm:t>
        <a:bodyPr/>
        <a:lstStyle/>
        <a:p>
          <a:endParaRPr lang="ru-RU"/>
        </a:p>
      </dgm:t>
    </dgm:pt>
    <dgm:pt modelId="{314FFBC5-C10D-4FB1-A03B-633E5A3BA3B7}" type="sibTrans" cxnId="{3BEFB746-D6EA-4ADA-A199-3C1C7C338908}">
      <dgm:prSet/>
      <dgm:spPr/>
      <dgm:t>
        <a:bodyPr/>
        <a:lstStyle/>
        <a:p>
          <a:endParaRPr lang="ru-RU"/>
        </a:p>
      </dgm:t>
    </dgm:pt>
    <dgm:pt modelId="{9D30A1BB-BB73-47CB-AC1A-332672F07B37}">
      <dgm:prSet phldrT="[Текст]" custT="1"/>
      <dgm:spPr/>
      <dgm:t>
        <a:bodyPr/>
        <a:lstStyle/>
        <a:p>
          <a:r>
            <a:rPr lang="ru-RU" sz="1400" dirty="0" err="1" smtClean="0">
              <a:latin typeface="+mj-lt"/>
            </a:rPr>
            <a:t>Мотивационно-потребностная</a:t>
          </a:r>
          <a:r>
            <a:rPr lang="ru-RU" sz="1400" dirty="0" smtClean="0">
              <a:latin typeface="+mj-lt"/>
            </a:rPr>
            <a:t> сфера</a:t>
          </a:r>
          <a:endParaRPr lang="ru-RU" sz="1400" dirty="0">
            <a:latin typeface="+mj-lt"/>
          </a:endParaRPr>
        </a:p>
      </dgm:t>
    </dgm:pt>
    <dgm:pt modelId="{9E8752F4-0E95-4700-B3DA-9B78E7750E36}" type="parTrans" cxnId="{41E07CE7-8127-4E60-ACC8-7B9FDE0D2A4D}">
      <dgm:prSet/>
      <dgm:spPr/>
      <dgm:t>
        <a:bodyPr/>
        <a:lstStyle/>
        <a:p>
          <a:endParaRPr lang="ru-RU"/>
        </a:p>
      </dgm:t>
    </dgm:pt>
    <dgm:pt modelId="{B65B0A2F-ED49-45C2-83B3-D51A86697734}" type="sibTrans" cxnId="{41E07CE7-8127-4E60-ACC8-7B9FDE0D2A4D}">
      <dgm:prSet/>
      <dgm:spPr/>
      <dgm:t>
        <a:bodyPr/>
        <a:lstStyle/>
        <a:p>
          <a:endParaRPr lang="ru-RU"/>
        </a:p>
      </dgm:t>
    </dgm:pt>
    <dgm:pt modelId="{AFA30DEB-359F-4B33-923C-C96C4CC69F9D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</a:rPr>
            <a:t>Оптимизм</a:t>
          </a:r>
          <a:endParaRPr lang="ru-RU" sz="1400" dirty="0">
            <a:latin typeface="+mj-lt"/>
          </a:endParaRPr>
        </a:p>
      </dgm:t>
    </dgm:pt>
    <dgm:pt modelId="{CFCF175B-8AA2-4EED-B149-D881FE854020}" type="parTrans" cxnId="{57A8AD4F-7EED-4541-8FF4-82B4DFEE04D4}">
      <dgm:prSet/>
      <dgm:spPr/>
      <dgm:t>
        <a:bodyPr/>
        <a:lstStyle/>
        <a:p>
          <a:endParaRPr lang="ru-RU"/>
        </a:p>
      </dgm:t>
    </dgm:pt>
    <dgm:pt modelId="{2A0EF8B5-353A-4E95-B99B-056F17BB46AB}" type="sibTrans" cxnId="{57A8AD4F-7EED-4541-8FF4-82B4DFEE04D4}">
      <dgm:prSet/>
      <dgm:spPr/>
      <dgm:t>
        <a:bodyPr/>
        <a:lstStyle/>
        <a:p>
          <a:endParaRPr lang="ru-RU"/>
        </a:p>
      </dgm:t>
    </dgm:pt>
    <dgm:pt modelId="{C2731A7A-7A75-4559-8B90-0E7723DE6D56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</a:rPr>
            <a:t>Формирование «</a:t>
          </a:r>
          <a:r>
            <a:rPr lang="ru-RU" sz="1400" dirty="0" err="1" smtClean="0">
              <a:latin typeface="+mj-lt"/>
            </a:rPr>
            <a:t>Я-концепции</a:t>
          </a:r>
          <a:r>
            <a:rPr lang="ru-RU" sz="1400" dirty="0" smtClean="0">
              <a:latin typeface="+mj-lt"/>
            </a:rPr>
            <a:t>»</a:t>
          </a:r>
          <a:endParaRPr lang="ru-RU" sz="1400" dirty="0">
            <a:latin typeface="+mj-lt"/>
          </a:endParaRPr>
        </a:p>
      </dgm:t>
    </dgm:pt>
    <dgm:pt modelId="{578CFB75-735B-41D5-8E5F-D951120C4A41}" type="parTrans" cxnId="{FB0E3DC6-FE77-4821-96CF-2B74A085E474}">
      <dgm:prSet/>
      <dgm:spPr/>
      <dgm:t>
        <a:bodyPr/>
        <a:lstStyle/>
        <a:p>
          <a:endParaRPr lang="ru-RU"/>
        </a:p>
      </dgm:t>
    </dgm:pt>
    <dgm:pt modelId="{9DC14181-91C9-4349-BC52-8197CFBE14E8}" type="sibTrans" cxnId="{FB0E3DC6-FE77-4821-96CF-2B74A085E474}">
      <dgm:prSet/>
      <dgm:spPr/>
      <dgm:t>
        <a:bodyPr/>
        <a:lstStyle/>
        <a:p>
          <a:endParaRPr lang="ru-RU"/>
        </a:p>
      </dgm:t>
    </dgm:pt>
    <dgm:pt modelId="{C44CF7B2-971F-45FB-B672-3875D0EE9ECF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</a:rPr>
            <a:t>Эмоционально-волевая сфера</a:t>
          </a:r>
          <a:endParaRPr lang="ru-RU" sz="1400" dirty="0">
            <a:latin typeface="+mj-lt"/>
          </a:endParaRPr>
        </a:p>
      </dgm:t>
    </dgm:pt>
    <dgm:pt modelId="{FE2F9B8F-D23E-47FA-ACC1-0F9C94C83E08}" type="parTrans" cxnId="{1FEF01FC-97F7-4584-B8A8-C431540557C7}">
      <dgm:prSet/>
      <dgm:spPr/>
      <dgm:t>
        <a:bodyPr/>
        <a:lstStyle/>
        <a:p>
          <a:endParaRPr lang="ru-RU"/>
        </a:p>
      </dgm:t>
    </dgm:pt>
    <dgm:pt modelId="{ECEC3D00-23E1-4B1D-8507-2CF8137D6A3C}" type="sibTrans" cxnId="{1FEF01FC-97F7-4584-B8A8-C431540557C7}">
      <dgm:prSet/>
      <dgm:spPr/>
      <dgm:t>
        <a:bodyPr/>
        <a:lstStyle/>
        <a:p>
          <a:endParaRPr lang="ru-RU"/>
        </a:p>
      </dgm:t>
    </dgm:pt>
    <dgm:pt modelId="{482D21D2-E9AC-440B-A1EB-F1D8105B302F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</a:rPr>
            <a:t>Интеллектуальная сфера</a:t>
          </a:r>
          <a:endParaRPr lang="ru-RU" sz="1400" dirty="0">
            <a:latin typeface="+mj-lt"/>
          </a:endParaRPr>
        </a:p>
      </dgm:t>
    </dgm:pt>
    <dgm:pt modelId="{C6A08153-EE6F-44BA-B77B-57BB0F9B9EEE}" type="parTrans" cxnId="{C094FE55-811C-483F-982D-C67E7BAF4BC9}">
      <dgm:prSet/>
      <dgm:spPr/>
      <dgm:t>
        <a:bodyPr/>
        <a:lstStyle/>
        <a:p>
          <a:endParaRPr lang="ru-RU"/>
        </a:p>
      </dgm:t>
    </dgm:pt>
    <dgm:pt modelId="{4724AD58-3747-4B25-9FC6-FDC620D208EA}" type="sibTrans" cxnId="{C094FE55-811C-483F-982D-C67E7BAF4BC9}">
      <dgm:prSet/>
      <dgm:spPr/>
      <dgm:t>
        <a:bodyPr/>
        <a:lstStyle/>
        <a:p>
          <a:endParaRPr lang="ru-RU"/>
        </a:p>
      </dgm:t>
    </dgm:pt>
    <dgm:pt modelId="{F25F8A6E-1562-436A-96B7-95D1ACB1327D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</a:rPr>
            <a:t>Сфера </a:t>
          </a:r>
          <a:r>
            <a:rPr lang="ru-RU" sz="1400" dirty="0" err="1" smtClean="0">
              <a:latin typeface="+mj-lt"/>
            </a:rPr>
            <a:t>саморегуляции</a:t>
          </a:r>
          <a:r>
            <a:rPr lang="ru-RU" sz="1400" dirty="0" smtClean="0">
              <a:latin typeface="+mj-lt"/>
            </a:rPr>
            <a:t>, самоуправления</a:t>
          </a:r>
          <a:endParaRPr lang="ru-RU" sz="1400" dirty="0">
            <a:latin typeface="+mj-lt"/>
          </a:endParaRPr>
        </a:p>
      </dgm:t>
    </dgm:pt>
    <dgm:pt modelId="{70917EFB-420B-4984-A318-1C6834638B74}" type="parTrans" cxnId="{98A8DB62-C3B5-4E86-9FBB-DF7566B6C4DA}">
      <dgm:prSet/>
      <dgm:spPr/>
      <dgm:t>
        <a:bodyPr/>
        <a:lstStyle/>
        <a:p>
          <a:endParaRPr lang="ru-RU"/>
        </a:p>
      </dgm:t>
    </dgm:pt>
    <dgm:pt modelId="{34577DFB-5A3E-4082-A720-F1C6A866F2AC}" type="sibTrans" cxnId="{98A8DB62-C3B5-4E86-9FBB-DF7566B6C4DA}">
      <dgm:prSet/>
      <dgm:spPr/>
      <dgm:t>
        <a:bodyPr/>
        <a:lstStyle/>
        <a:p>
          <a:endParaRPr lang="ru-RU"/>
        </a:p>
      </dgm:t>
    </dgm:pt>
    <dgm:pt modelId="{7E4421C9-5925-46BC-9351-0F309BD68ADD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</a:rPr>
            <a:t>Предметно-практическая деятельность</a:t>
          </a:r>
          <a:endParaRPr lang="ru-RU" sz="1400" dirty="0">
            <a:latin typeface="+mj-lt"/>
          </a:endParaRPr>
        </a:p>
      </dgm:t>
    </dgm:pt>
    <dgm:pt modelId="{0FC941DB-11D6-46F4-A465-71775F0B97D3}" type="parTrans" cxnId="{0556CDC8-2A65-4D1E-94F8-38D53C6114C0}">
      <dgm:prSet/>
      <dgm:spPr/>
      <dgm:t>
        <a:bodyPr/>
        <a:lstStyle/>
        <a:p>
          <a:endParaRPr lang="ru-RU"/>
        </a:p>
      </dgm:t>
    </dgm:pt>
    <dgm:pt modelId="{5A5BDF5B-497E-439A-B016-0F3FEB7C3208}" type="sibTrans" cxnId="{0556CDC8-2A65-4D1E-94F8-38D53C6114C0}">
      <dgm:prSet/>
      <dgm:spPr/>
      <dgm:t>
        <a:bodyPr/>
        <a:lstStyle/>
        <a:p>
          <a:endParaRPr lang="ru-RU"/>
        </a:p>
      </dgm:t>
    </dgm:pt>
    <dgm:pt modelId="{1CFFFE3A-64F8-41FF-96C1-E2FA80388950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</a:rPr>
            <a:t>Формирование профессионального самосознания</a:t>
          </a:r>
          <a:endParaRPr lang="ru-RU" sz="1400" dirty="0">
            <a:latin typeface="+mj-lt"/>
          </a:endParaRPr>
        </a:p>
      </dgm:t>
    </dgm:pt>
    <dgm:pt modelId="{B23222C2-998A-484D-989E-9B9B016E792E}" type="parTrans" cxnId="{E1150576-5740-4478-80A0-1D711E911783}">
      <dgm:prSet/>
      <dgm:spPr/>
      <dgm:t>
        <a:bodyPr/>
        <a:lstStyle/>
        <a:p>
          <a:endParaRPr lang="ru-RU"/>
        </a:p>
      </dgm:t>
    </dgm:pt>
    <dgm:pt modelId="{D478AC56-FEEA-4F3D-A219-582A9C9455BC}" type="sibTrans" cxnId="{E1150576-5740-4478-80A0-1D711E911783}">
      <dgm:prSet/>
      <dgm:spPr/>
      <dgm:t>
        <a:bodyPr/>
        <a:lstStyle/>
        <a:p>
          <a:endParaRPr lang="ru-RU"/>
        </a:p>
      </dgm:t>
    </dgm:pt>
    <dgm:pt modelId="{4DD70D1B-A27F-45FB-81B5-849B94E4F75D}" type="pres">
      <dgm:prSet presAssocID="{B7D89B4A-C0A6-4660-9FBA-5E03A36BB1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11735F4-1689-4CED-ABAC-E31A4D5529A7}" type="pres">
      <dgm:prSet presAssocID="{21474ABE-4406-4745-8B76-CD9729BEE6B8}" presName="root" presStyleCnt="0"/>
      <dgm:spPr/>
    </dgm:pt>
    <dgm:pt modelId="{6F325F3B-148C-44AA-A2BD-6D34E2EB0BC0}" type="pres">
      <dgm:prSet presAssocID="{21474ABE-4406-4745-8B76-CD9729BEE6B8}" presName="rootComposite" presStyleCnt="0"/>
      <dgm:spPr/>
    </dgm:pt>
    <dgm:pt modelId="{133DBBDE-3E72-4533-BC76-1AF3A8F61566}" type="pres">
      <dgm:prSet presAssocID="{21474ABE-4406-4745-8B76-CD9729BEE6B8}" presName="rootText" presStyleLbl="node1" presStyleIdx="0" presStyleCnt="2" custScaleX="288359" custLinFactNeighborX="-173" custLinFactNeighborY="-43"/>
      <dgm:spPr/>
      <dgm:t>
        <a:bodyPr/>
        <a:lstStyle/>
        <a:p>
          <a:endParaRPr lang="ru-RU"/>
        </a:p>
      </dgm:t>
    </dgm:pt>
    <dgm:pt modelId="{20B2D740-0D77-4466-A018-B8BFBF71BAEA}" type="pres">
      <dgm:prSet presAssocID="{21474ABE-4406-4745-8B76-CD9729BEE6B8}" presName="rootConnector" presStyleLbl="node1" presStyleIdx="0" presStyleCnt="2"/>
      <dgm:spPr/>
      <dgm:t>
        <a:bodyPr/>
        <a:lstStyle/>
        <a:p>
          <a:endParaRPr lang="ru-RU"/>
        </a:p>
      </dgm:t>
    </dgm:pt>
    <dgm:pt modelId="{92D8300F-7AD2-4F02-B458-8A125712E0FC}" type="pres">
      <dgm:prSet presAssocID="{21474ABE-4406-4745-8B76-CD9729BEE6B8}" presName="childShape" presStyleCnt="0"/>
      <dgm:spPr/>
    </dgm:pt>
    <dgm:pt modelId="{F8CB2206-F038-4E83-9778-FE17DBE6A6FA}" type="pres">
      <dgm:prSet presAssocID="{8DE23574-67CA-467B-8989-65F5BC871C17}" presName="Name13" presStyleLbl="parChTrans1D2" presStyleIdx="0" presStyleCnt="10"/>
      <dgm:spPr/>
      <dgm:t>
        <a:bodyPr/>
        <a:lstStyle/>
        <a:p>
          <a:endParaRPr lang="ru-RU"/>
        </a:p>
      </dgm:t>
    </dgm:pt>
    <dgm:pt modelId="{B615FE67-C27D-4692-8C5C-FE9E1898EC8F}" type="pres">
      <dgm:prSet presAssocID="{896DAD9F-9F00-402F-A4A0-602E15F4FA04}" presName="childText" presStyleLbl="bgAcc1" presStyleIdx="0" presStyleCnt="10" custScaleX="189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71DB2-A484-4EBB-9DE4-437507BC70C0}" type="pres">
      <dgm:prSet presAssocID="{9C329F83-CAFC-476D-B1E6-6D3653AF6448}" presName="Name13" presStyleLbl="parChTrans1D2" presStyleIdx="1" presStyleCnt="10"/>
      <dgm:spPr/>
      <dgm:t>
        <a:bodyPr/>
        <a:lstStyle/>
        <a:p>
          <a:endParaRPr lang="ru-RU"/>
        </a:p>
      </dgm:t>
    </dgm:pt>
    <dgm:pt modelId="{34F00719-566D-4817-881A-9D00416732D1}" type="pres">
      <dgm:prSet presAssocID="{44EB16CE-2DAD-4E7D-80A2-2B3C0E483C9D}" presName="childText" presStyleLbl="bgAcc1" presStyleIdx="1" presStyleCnt="10" custScaleX="188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34264-B378-4927-8576-C3422AA161FE}" type="pres">
      <dgm:prSet presAssocID="{CFCF175B-8AA2-4EED-B149-D881FE854020}" presName="Name13" presStyleLbl="parChTrans1D2" presStyleIdx="2" presStyleCnt="10"/>
      <dgm:spPr/>
      <dgm:t>
        <a:bodyPr/>
        <a:lstStyle/>
        <a:p>
          <a:endParaRPr lang="ru-RU"/>
        </a:p>
      </dgm:t>
    </dgm:pt>
    <dgm:pt modelId="{5E6E1BD7-9E5E-4651-B896-42F08E32F9FC}" type="pres">
      <dgm:prSet presAssocID="{AFA30DEB-359F-4B33-923C-C96C4CC69F9D}" presName="childText" presStyleLbl="bgAcc1" presStyleIdx="2" presStyleCnt="10" custScaleX="194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EC71C1-B891-4CE8-9571-E6865237AFC3}" type="pres">
      <dgm:prSet presAssocID="{578CFB75-735B-41D5-8E5F-D951120C4A41}" presName="Name13" presStyleLbl="parChTrans1D2" presStyleIdx="3" presStyleCnt="10"/>
      <dgm:spPr/>
      <dgm:t>
        <a:bodyPr/>
        <a:lstStyle/>
        <a:p>
          <a:endParaRPr lang="ru-RU"/>
        </a:p>
      </dgm:t>
    </dgm:pt>
    <dgm:pt modelId="{249740A6-142C-453A-9A8A-F247C7154C7D}" type="pres">
      <dgm:prSet presAssocID="{C2731A7A-7A75-4559-8B90-0E7723DE6D56}" presName="childText" presStyleLbl="bgAcc1" presStyleIdx="3" presStyleCnt="10" custScaleX="194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D254C-174D-4EE3-ACF6-E155B2E2CAB8}" type="pres">
      <dgm:prSet presAssocID="{B23222C2-998A-484D-989E-9B9B016E792E}" presName="Name13" presStyleLbl="parChTrans1D2" presStyleIdx="4" presStyleCnt="10"/>
      <dgm:spPr/>
      <dgm:t>
        <a:bodyPr/>
        <a:lstStyle/>
        <a:p>
          <a:endParaRPr lang="ru-RU"/>
        </a:p>
      </dgm:t>
    </dgm:pt>
    <dgm:pt modelId="{5FDC714F-AF00-45F0-BC23-064A3CE3C89A}" type="pres">
      <dgm:prSet presAssocID="{1CFFFE3A-64F8-41FF-96C1-E2FA80388950}" presName="childText" presStyleLbl="bgAcc1" presStyleIdx="4" presStyleCnt="10" custScaleX="188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574CD7-B2E0-486F-BB41-44ABF1D83865}" type="pres">
      <dgm:prSet presAssocID="{9CB169BB-08F5-406A-ACDA-39B084A92889}" presName="root" presStyleCnt="0"/>
      <dgm:spPr/>
    </dgm:pt>
    <dgm:pt modelId="{02561F9D-4185-4CB6-AEB8-E54A1AAEAD15}" type="pres">
      <dgm:prSet presAssocID="{9CB169BB-08F5-406A-ACDA-39B084A92889}" presName="rootComposite" presStyleCnt="0"/>
      <dgm:spPr/>
    </dgm:pt>
    <dgm:pt modelId="{F7B177E5-2EB0-4AFE-BF58-813E149CE3AA}" type="pres">
      <dgm:prSet presAssocID="{9CB169BB-08F5-406A-ACDA-39B084A92889}" presName="rootText" presStyleLbl="node1" presStyleIdx="1" presStyleCnt="2" custScaleX="304167"/>
      <dgm:spPr/>
      <dgm:t>
        <a:bodyPr/>
        <a:lstStyle/>
        <a:p>
          <a:endParaRPr lang="ru-RU"/>
        </a:p>
      </dgm:t>
    </dgm:pt>
    <dgm:pt modelId="{467D6890-6F73-4DF4-ADB9-29F975CE1E92}" type="pres">
      <dgm:prSet presAssocID="{9CB169BB-08F5-406A-ACDA-39B084A92889}" presName="rootConnector" presStyleLbl="node1" presStyleIdx="1" presStyleCnt="2"/>
      <dgm:spPr/>
      <dgm:t>
        <a:bodyPr/>
        <a:lstStyle/>
        <a:p>
          <a:endParaRPr lang="ru-RU"/>
        </a:p>
      </dgm:t>
    </dgm:pt>
    <dgm:pt modelId="{D50B9D4D-216F-44FC-AE59-429B08C64EED}" type="pres">
      <dgm:prSet presAssocID="{9CB169BB-08F5-406A-ACDA-39B084A92889}" presName="childShape" presStyleCnt="0"/>
      <dgm:spPr/>
    </dgm:pt>
    <dgm:pt modelId="{ABAC6AE9-EDC1-41B3-AAA7-1A84145A359E}" type="pres">
      <dgm:prSet presAssocID="{9E8752F4-0E95-4700-B3DA-9B78E7750E36}" presName="Name13" presStyleLbl="parChTrans1D2" presStyleIdx="5" presStyleCnt="10"/>
      <dgm:spPr/>
      <dgm:t>
        <a:bodyPr/>
        <a:lstStyle/>
        <a:p>
          <a:endParaRPr lang="ru-RU"/>
        </a:p>
      </dgm:t>
    </dgm:pt>
    <dgm:pt modelId="{1E8BABC5-E238-4E23-90F9-C26E6B0B6EBA}" type="pres">
      <dgm:prSet presAssocID="{9D30A1BB-BB73-47CB-AC1A-332672F07B37}" presName="childText" presStyleLbl="bgAcc1" presStyleIdx="5" presStyleCnt="10" custScaleX="218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5E4E5-B7A8-42F8-B31F-4A12257CCC88}" type="pres">
      <dgm:prSet presAssocID="{FE2F9B8F-D23E-47FA-ACC1-0F9C94C83E08}" presName="Name13" presStyleLbl="parChTrans1D2" presStyleIdx="6" presStyleCnt="10"/>
      <dgm:spPr/>
      <dgm:t>
        <a:bodyPr/>
        <a:lstStyle/>
        <a:p>
          <a:endParaRPr lang="ru-RU"/>
        </a:p>
      </dgm:t>
    </dgm:pt>
    <dgm:pt modelId="{F97E37B5-0EBB-4152-A3F9-09220122E355}" type="pres">
      <dgm:prSet presAssocID="{C44CF7B2-971F-45FB-B672-3875D0EE9ECF}" presName="childText" presStyleLbl="bgAcc1" presStyleIdx="6" presStyleCnt="10" custScaleX="218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9754C-B795-4DFA-BE6E-DE93D5034355}" type="pres">
      <dgm:prSet presAssocID="{C6A08153-EE6F-44BA-B77B-57BB0F9B9EEE}" presName="Name13" presStyleLbl="parChTrans1D2" presStyleIdx="7" presStyleCnt="10"/>
      <dgm:spPr/>
      <dgm:t>
        <a:bodyPr/>
        <a:lstStyle/>
        <a:p>
          <a:endParaRPr lang="ru-RU"/>
        </a:p>
      </dgm:t>
    </dgm:pt>
    <dgm:pt modelId="{4E785379-0AFA-4BC9-AA23-9AE3E33A245F}" type="pres">
      <dgm:prSet presAssocID="{482D21D2-E9AC-440B-A1EB-F1D8105B302F}" presName="childText" presStyleLbl="bgAcc1" presStyleIdx="7" presStyleCnt="10" custScaleX="212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41374E-A23C-4919-A332-6FBB6CD82BE8}" type="pres">
      <dgm:prSet presAssocID="{70917EFB-420B-4984-A318-1C6834638B74}" presName="Name13" presStyleLbl="parChTrans1D2" presStyleIdx="8" presStyleCnt="10"/>
      <dgm:spPr/>
      <dgm:t>
        <a:bodyPr/>
        <a:lstStyle/>
        <a:p>
          <a:endParaRPr lang="ru-RU"/>
        </a:p>
      </dgm:t>
    </dgm:pt>
    <dgm:pt modelId="{A7516CF9-D833-4F96-A370-E906DE338A29}" type="pres">
      <dgm:prSet presAssocID="{F25F8A6E-1562-436A-96B7-95D1ACB1327D}" presName="childText" presStyleLbl="bgAcc1" presStyleIdx="8" presStyleCnt="10" custScaleX="218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5F398-FF79-48B6-A1CB-52F0F8EBC76F}" type="pres">
      <dgm:prSet presAssocID="{0FC941DB-11D6-46F4-A465-71775F0B97D3}" presName="Name13" presStyleLbl="parChTrans1D2" presStyleIdx="9" presStyleCnt="10"/>
      <dgm:spPr/>
      <dgm:t>
        <a:bodyPr/>
        <a:lstStyle/>
        <a:p>
          <a:endParaRPr lang="ru-RU"/>
        </a:p>
      </dgm:t>
    </dgm:pt>
    <dgm:pt modelId="{CC86AF1A-5D54-4015-9023-12B5C507C3E6}" type="pres">
      <dgm:prSet presAssocID="{7E4421C9-5925-46BC-9351-0F309BD68ADD}" presName="childText" presStyleLbl="bgAcc1" presStyleIdx="9" presStyleCnt="10" custScaleX="216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93F8DB-6F11-4E40-AB23-69DDD6524446}" type="presOf" srcId="{AFA30DEB-359F-4B33-923C-C96C4CC69F9D}" destId="{5E6E1BD7-9E5E-4651-B896-42F08E32F9FC}" srcOrd="0" destOrd="0" presId="urn:microsoft.com/office/officeart/2005/8/layout/hierarchy3"/>
    <dgm:cxn modelId="{57A8AD4F-7EED-4541-8FF4-82B4DFEE04D4}" srcId="{21474ABE-4406-4745-8B76-CD9729BEE6B8}" destId="{AFA30DEB-359F-4B33-923C-C96C4CC69F9D}" srcOrd="2" destOrd="0" parTransId="{CFCF175B-8AA2-4EED-B149-D881FE854020}" sibTransId="{2A0EF8B5-353A-4E95-B99B-056F17BB46AB}"/>
    <dgm:cxn modelId="{3BEFB746-D6EA-4ADA-A199-3C1C7C338908}" srcId="{B7D89B4A-C0A6-4660-9FBA-5E03A36BB115}" destId="{9CB169BB-08F5-406A-ACDA-39B084A92889}" srcOrd="1" destOrd="0" parTransId="{C44147DC-72E8-4093-83EE-BA8E5F901B10}" sibTransId="{314FFBC5-C10D-4FB1-A03B-633E5A3BA3B7}"/>
    <dgm:cxn modelId="{F4EDD080-E6C8-451F-863A-980B0DE8EDF5}" type="presOf" srcId="{CFCF175B-8AA2-4EED-B149-D881FE854020}" destId="{D7034264-B378-4927-8576-C3422AA161FE}" srcOrd="0" destOrd="0" presId="urn:microsoft.com/office/officeart/2005/8/layout/hierarchy3"/>
    <dgm:cxn modelId="{C094FE55-811C-483F-982D-C67E7BAF4BC9}" srcId="{9CB169BB-08F5-406A-ACDA-39B084A92889}" destId="{482D21D2-E9AC-440B-A1EB-F1D8105B302F}" srcOrd="2" destOrd="0" parTransId="{C6A08153-EE6F-44BA-B77B-57BB0F9B9EEE}" sibTransId="{4724AD58-3747-4B25-9FC6-FDC620D208EA}"/>
    <dgm:cxn modelId="{C14F3F47-587B-4D2A-8A1D-FFD38413AB49}" type="presOf" srcId="{B23222C2-998A-484D-989E-9B9B016E792E}" destId="{DD5D254C-174D-4EE3-ACF6-E155B2E2CAB8}" srcOrd="0" destOrd="0" presId="urn:microsoft.com/office/officeart/2005/8/layout/hierarchy3"/>
    <dgm:cxn modelId="{23C32808-7EBB-48E2-997A-D3A8B82A3D7C}" type="presOf" srcId="{70917EFB-420B-4984-A318-1C6834638B74}" destId="{5441374E-A23C-4919-A332-6FBB6CD82BE8}" srcOrd="0" destOrd="0" presId="urn:microsoft.com/office/officeart/2005/8/layout/hierarchy3"/>
    <dgm:cxn modelId="{19CD5030-DA33-4EAF-B4AE-3F108A2E1479}" type="presOf" srcId="{9D30A1BB-BB73-47CB-AC1A-332672F07B37}" destId="{1E8BABC5-E238-4E23-90F9-C26E6B0B6EBA}" srcOrd="0" destOrd="0" presId="urn:microsoft.com/office/officeart/2005/8/layout/hierarchy3"/>
    <dgm:cxn modelId="{98A8DB62-C3B5-4E86-9FBB-DF7566B6C4DA}" srcId="{9CB169BB-08F5-406A-ACDA-39B084A92889}" destId="{F25F8A6E-1562-436A-96B7-95D1ACB1327D}" srcOrd="3" destOrd="0" parTransId="{70917EFB-420B-4984-A318-1C6834638B74}" sibTransId="{34577DFB-5A3E-4082-A720-F1C6A866F2AC}"/>
    <dgm:cxn modelId="{AFDEA80E-B7E9-4005-A4E9-D798D176D44B}" type="presOf" srcId="{9CB169BB-08F5-406A-ACDA-39B084A92889}" destId="{F7B177E5-2EB0-4AFE-BF58-813E149CE3AA}" srcOrd="0" destOrd="0" presId="urn:microsoft.com/office/officeart/2005/8/layout/hierarchy3"/>
    <dgm:cxn modelId="{9D1A3F81-D9CB-42E5-A3EC-378441919150}" type="presOf" srcId="{8DE23574-67CA-467B-8989-65F5BC871C17}" destId="{F8CB2206-F038-4E83-9778-FE17DBE6A6FA}" srcOrd="0" destOrd="0" presId="urn:microsoft.com/office/officeart/2005/8/layout/hierarchy3"/>
    <dgm:cxn modelId="{9115E24F-F12E-4B9A-B12F-73F29C851F42}" srcId="{21474ABE-4406-4745-8B76-CD9729BEE6B8}" destId="{44EB16CE-2DAD-4E7D-80A2-2B3C0E483C9D}" srcOrd="1" destOrd="0" parTransId="{9C329F83-CAFC-476D-B1E6-6D3653AF6448}" sibTransId="{A7B23CD1-37DC-486F-AF8A-2163D32B9079}"/>
    <dgm:cxn modelId="{5E5E6182-8718-4884-8A47-D42B731796C3}" type="presOf" srcId="{C2731A7A-7A75-4559-8B90-0E7723DE6D56}" destId="{249740A6-142C-453A-9A8A-F247C7154C7D}" srcOrd="0" destOrd="0" presId="urn:microsoft.com/office/officeart/2005/8/layout/hierarchy3"/>
    <dgm:cxn modelId="{FB0E3DC6-FE77-4821-96CF-2B74A085E474}" srcId="{21474ABE-4406-4745-8B76-CD9729BEE6B8}" destId="{C2731A7A-7A75-4559-8B90-0E7723DE6D56}" srcOrd="3" destOrd="0" parTransId="{578CFB75-735B-41D5-8E5F-D951120C4A41}" sibTransId="{9DC14181-91C9-4349-BC52-8197CFBE14E8}"/>
    <dgm:cxn modelId="{B6134F04-E06D-40DB-B312-00C79BACA2E9}" type="presOf" srcId="{0FC941DB-11D6-46F4-A465-71775F0B97D3}" destId="{3655F398-FF79-48B6-A1CB-52F0F8EBC76F}" srcOrd="0" destOrd="0" presId="urn:microsoft.com/office/officeart/2005/8/layout/hierarchy3"/>
    <dgm:cxn modelId="{E1150576-5740-4478-80A0-1D711E911783}" srcId="{21474ABE-4406-4745-8B76-CD9729BEE6B8}" destId="{1CFFFE3A-64F8-41FF-96C1-E2FA80388950}" srcOrd="4" destOrd="0" parTransId="{B23222C2-998A-484D-989E-9B9B016E792E}" sibTransId="{D478AC56-FEEA-4F3D-A219-582A9C9455BC}"/>
    <dgm:cxn modelId="{3A178BCC-3ECC-472A-8D8C-FF5E0E0FCEDE}" type="presOf" srcId="{482D21D2-E9AC-440B-A1EB-F1D8105B302F}" destId="{4E785379-0AFA-4BC9-AA23-9AE3E33A245F}" srcOrd="0" destOrd="0" presId="urn:microsoft.com/office/officeart/2005/8/layout/hierarchy3"/>
    <dgm:cxn modelId="{653B2094-BBFD-4762-BFC2-97185DE1A1FE}" srcId="{21474ABE-4406-4745-8B76-CD9729BEE6B8}" destId="{896DAD9F-9F00-402F-A4A0-602E15F4FA04}" srcOrd="0" destOrd="0" parTransId="{8DE23574-67CA-467B-8989-65F5BC871C17}" sibTransId="{0FFAB489-6EEE-46FC-88FE-687DB9E17E6F}"/>
    <dgm:cxn modelId="{742AEA0F-2DC1-47C5-ABD1-65175A36517C}" type="presOf" srcId="{C6A08153-EE6F-44BA-B77B-57BB0F9B9EEE}" destId="{7BC9754C-B795-4DFA-BE6E-DE93D5034355}" srcOrd="0" destOrd="0" presId="urn:microsoft.com/office/officeart/2005/8/layout/hierarchy3"/>
    <dgm:cxn modelId="{C9A96CC2-9213-4C9F-B4F0-79816B4EF982}" type="presOf" srcId="{896DAD9F-9F00-402F-A4A0-602E15F4FA04}" destId="{B615FE67-C27D-4692-8C5C-FE9E1898EC8F}" srcOrd="0" destOrd="0" presId="urn:microsoft.com/office/officeart/2005/8/layout/hierarchy3"/>
    <dgm:cxn modelId="{4168DAD6-C9DC-4AD3-BE07-4ABB363D740A}" type="presOf" srcId="{44EB16CE-2DAD-4E7D-80A2-2B3C0E483C9D}" destId="{34F00719-566D-4817-881A-9D00416732D1}" srcOrd="0" destOrd="0" presId="urn:microsoft.com/office/officeart/2005/8/layout/hierarchy3"/>
    <dgm:cxn modelId="{1FEF01FC-97F7-4584-B8A8-C431540557C7}" srcId="{9CB169BB-08F5-406A-ACDA-39B084A92889}" destId="{C44CF7B2-971F-45FB-B672-3875D0EE9ECF}" srcOrd="1" destOrd="0" parTransId="{FE2F9B8F-D23E-47FA-ACC1-0F9C94C83E08}" sibTransId="{ECEC3D00-23E1-4B1D-8507-2CF8137D6A3C}"/>
    <dgm:cxn modelId="{72F429EC-8B4B-445C-973E-18C3DF7CAF61}" type="presOf" srcId="{B7D89B4A-C0A6-4660-9FBA-5E03A36BB115}" destId="{4DD70D1B-A27F-45FB-81B5-849B94E4F75D}" srcOrd="0" destOrd="0" presId="urn:microsoft.com/office/officeart/2005/8/layout/hierarchy3"/>
    <dgm:cxn modelId="{0275957E-9B01-4C35-ACE6-7E412A0ECBE4}" type="presOf" srcId="{21474ABE-4406-4745-8B76-CD9729BEE6B8}" destId="{133DBBDE-3E72-4533-BC76-1AF3A8F61566}" srcOrd="0" destOrd="0" presId="urn:microsoft.com/office/officeart/2005/8/layout/hierarchy3"/>
    <dgm:cxn modelId="{72427659-DA5A-4DFE-A4E8-7DED0D648C06}" type="presOf" srcId="{9C329F83-CAFC-476D-B1E6-6D3653AF6448}" destId="{A4F71DB2-A484-4EBB-9DE4-437507BC70C0}" srcOrd="0" destOrd="0" presId="urn:microsoft.com/office/officeart/2005/8/layout/hierarchy3"/>
    <dgm:cxn modelId="{7319B0DB-AFAD-48F0-9D2C-F1FCDBD95F39}" type="presOf" srcId="{1CFFFE3A-64F8-41FF-96C1-E2FA80388950}" destId="{5FDC714F-AF00-45F0-BC23-064A3CE3C89A}" srcOrd="0" destOrd="0" presId="urn:microsoft.com/office/officeart/2005/8/layout/hierarchy3"/>
    <dgm:cxn modelId="{0556CDC8-2A65-4D1E-94F8-38D53C6114C0}" srcId="{9CB169BB-08F5-406A-ACDA-39B084A92889}" destId="{7E4421C9-5925-46BC-9351-0F309BD68ADD}" srcOrd="4" destOrd="0" parTransId="{0FC941DB-11D6-46F4-A465-71775F0B97D3}" sibTransId="{5A5BDF5B-497E-439A-B016-0F3FEB7C3208}"/>
    <dgm:cxn modelId="{2DBB7E7C-3B98-45BB-864B-7F65A1AF6683}" type="presOf" srcId="{FE2F9B8F-D23E-47FA-ACC1-0F9C94C83E08}" destId="{AB85E4E5-B7A8-42F8-B31F-4A12257CCC88}" srcOrd="0" destOrd="0" presId="urn:microsoft.com/office/officeart/2005/8/layout/hierarchy3"/>
    <dgm:cxn modelId="{57C8B87D-B2AD-4034-B34E-54DEA5248D78}" type="presOf" srcId="{C44CF7B2-971F-45FB-B672-3875D0EE9ECF}" destId="{F97E37B5-0EBB-4152-A3F9-09220122E355}" srcOrd="0" destOrd="0" presId="urn:microsoft.com/office/officeart/2005/8/layout/hierarchy3"/>
    <dgm:cxn modelId="{F6FDCEA5-E0BC-4998-A74B-BABD70E66885}" type="presOf" srcId="{7E4421C9-5925-46BC-9351-0F309BD68ADD}" destId="{CC86AF1A-5D54-4015-9023-12B5C507C3E6}" srcOrd="0" destOrd="0" presId="urn:microsoft.com/office/officeart/2005/8/layout/hierarchy3"/>
    <dgm:cxn modelId="{D39367C7-1170-4D4B-9C6D-1AB382E37EEC}" type="presOf" srcId="{9CB169BB-08F5-406A-ACDA-39B084A92889}" destId="{467D6890-6F73-4DF4-ADB9-29F975CE1E92}" srcOrd="1" destOrd="0" presId="urn:microsoft.com/office/officeart/2005/8/layout/hierarchy3"/>
    <dgm:cxn modelId="{3DA9621F-D792-4757-84CC-4657AE866CFF}" type="presOf" srcId="{9E8752F4-0E95-4700-B3DA-9B78E7750E36}" destId="{ABAC6AE9-EDC1-41B3-AAA7-1A84145A359E}" srcOrd="0" destOrd="0" presId="urn:microsoft.com/office/officeart/2005/8/layout/hierarchy3"/>
    <dgm:cxn modelId="{B95790C3-EFA0-43AC-A6EE-7126E18892C2}" srcId="{B7D89B4A-C0A6-4660-9FBA-5E03A36BB115}" destId="{21474ABE-4406-4745-8B76-CD9729BEE6B8}" srcOrd="0" destOrd="0" parTransId="{0A0387E7-EAA1-4E8F-9507-5EC72612093D}" sibTransId="{AD052C3B-B4EA-4DDF-8006-2B107A3A2AB1}"/>
    <dgm:cxn modelId="{7AC98127-C569-476D-A6D5-9EFF91011EF3}" type="presOf" srcId="{F25F8A6E-1562-436A-96B7-95D1ACB1327D}" destId="{A7516CF9-D833-4F96-A370-E906DE338A29}" srcOrd="0" destOrd="0" presId="urn:microsoft.com/office/officeart/2005/8/layout/hierarchy3"/>
    <dgm:cxn modelId="{41E07CE7-8127-4E60-ACC8-7B9FDE0D2A4D}" srcId="{9CB169BB-08F5-406A-ACDA-39B084A92889}" destId="{9D30A1BB-BB73-47CB-AC1A-332672F07B37}" srcOrd="0" destOrd="0" parTransId="{9E8752F4-0E95-4700-B3DA-9B78E7750E36}" sibTransId="{B65B0A2F-ED49-45C2-83B3-D51A86697734}"/>
    <dgm:cxn modelId="{CFADD7A3-91F1-45D4-A580-58C3E6F772E3}" type="presOf" srcId="{21474ABE-4406-4745-8B76-CD9729BEE6B8}" destId="{20B2D740-0D77-4466-A018-B8BFBF71BAEA}" srcOrd="1" destOrd="0" presId="urn:microsoft.com/office/officeart/2005/8/layout/hierarchy3"/>
    <dgm:cxn modelId="{19730266-FB05-4F47-A795-B3D855BF9A5F}" type="presOf" srcId="{578CFB75-735B-41D5-8E5F-D951120C4A41}" destId="{C4EC71C1-B891-4CE8-9571-E6865237AFC3}" srcOrd="0" destOrd="0" presId="urn:microsoft.com/office/officeart/2005/8/layout/hierarchy3"/>
    <dgm:cxn modelId="{5693A56D-4119-44F0-A225-6A234F381AC2}" type="presParOf" srcId="{4DD70D1B-A27F-45FB-81B5-849B94E4F75D}" destId="{D11735F4-1689-4CED-ABAC-E31A4D5529A7}" srcOrd="0" destOrd="0" presId="urn:microsoft.com/office/officeart/2005/8/layout/hierarchy3"/>
    <dgm:cxn modelId="{58547E90-297E-4506-8CD2-40D9607E784B}" type="presParOf" srcId="{D11735F4-1689-4CED-ABAC-E31A4D5529A7}" destId="{6F325F3B-148C-44AA-A2BD-6D34E2EB0BC0}" srcOrd="0" destOrd="0" presId="urn:microsoft.com/office/officeart/2005/8/layout/hierarchy3"/>
    <dgm:cxn modelId="{32B609D7-DD19-42CC-A211-657F5FE1BFFB}" type="presParOf" srcId="{6F325F3B-148C-44AA-A2BD-6D34E2EB0BC0}" destId="{133DBBDE-3E72-4533-BC76-1AF3A8F61566}" srcOrd="0" destOrd="0" presId="urn:microsoft.com/office/officeart/2005/8/layout/hierarchy3"/>
    <dgm:cxn modelId="{72AE49B8-7F1F-40A2-A1AD-D6BC6B0BDF9E}" type="presParOf" srcId="{6F325F3B-148C-44AA-A2BD-6D34E2EB0BC0}" destId="{20B2D740-0D77-4466-A018-B8BFBF71BAEA}" srcOrd="1" destOrd="0" presId="urn:microsoft.com/office/officeart/2005/8/layout/hierarchy3"/>
    <dgm:cxn modelId="{99CBE591-91C8-46E5-9913-EED303B09B4D}" type="presParOf" srcId="{D11735F4-1689-4CED-ABAC-E31A4D5529A7}" destId="{92D8300F-7AD2-4F02-B458-8A125712E0FC}" srcOrd="1" destOrd="0" presId="urn:microsoft.com/office/officeart/2005/8/layout/hierarchy3"/>
    <dgm:cxn modelId="{0F6E4EAB-E5EC-43D7-8F9B-9554A120B383}" type="presParOf" srcId="{92D8300F-7AD2-4F02-B458-8A125712E0FC}" destId="{F8CB2206-F038-4E83-9778-FE17DBE6A6FA}" srcOrd="0" destOrd="0" presId="urn:microsoft.com/office/officeart/2005/8/layout/hierarchy3"/>
    <dgm:cxn modelId="{2EABEF40-D85C-424F-97A0-369D5700FF8E}" type="presParOf" srcId="{92D8300F-7AD2-4F02-B458-8A125712E0FC}" destId="{B615FE67-C27D-4692-8C5C-FE9E1898EC8F}" srcOrd="1" destOrd="0" presId="urn:microsoft.com/office/officeart/2005/8/layout/hierarchy3"/>
    <dgm:cxn modelId="{6835169E-FA2D-441D-880B-2F88F3EC3CA1}" type="presParOf" srcId="{92D8300F-7AD2-4F02-B458-8A125712E0FC}" destId="{A4F71DB2-A484-4EBB-9DE4-437507BC70C0}" srcOrd="2" destOrd="0" presId="urn:microsoft.com/office/officeart/2005/8/layout/hierarchy3"/>
    <dgm:cxn modelId="{DF61439F-A578-4B89-86E4-C5AB20A325C6}" type="presParOf" srcId="{92D8300F-7AD2-4F02-B458-8A125712E0FC}" destId="{34F00719-566D-4817-881A-9D00416732D1}" srcOrd="3" destOrd="0" presId="urn:microsoft.com/office/officeart/2005/8/layout/hierarchy3"/>
    <dgm:cxn modelId="{E5993E41-C2DE-45AB-A56B-CFCB193328CF}" type="presParOf" srcId="{92D8300F-7AD2-4F02-B458-8A125712E0FC}" destId="{D7034264-B378-4927-8576-C3422AA161FE}" srcOrd="4" destOrd="0" presId="urn:microsoft.com/office/officeart/2005/8/layout/hierarchy3"/>
    <dgm:cxn modelId="{AB02E069-7534-4AD0-8551-AC5DC4853B17}" type="presParOf" srcId="{92D8300F-7AD2-4F02-B458-8A125712E0FC}" destId="{5E6E1BD7-9E5E-4651-B896-42F08E32F9FC}" srcOrd="5" destOrd="0" presId="urn:microsoft.com/office/officeart/2005/8/layout/hierarchy3"/>
    <dgm:cxn modelId="{A98ABFB2-0A06-47E6-A9CC-D4B38642A957}" type="presParOf" srcId="{92D8300F-7AD2-4F02-B458-8A125712E0FC}" destId="{C4EC71C1-B891-4CE8-9571-E6865237AFC3}" srcOrd="6" destOrd="0" presId="urn:microsoft.com/office/officeart/2005/8/layout/hierarchy3"/>
    <dgm:cxn modelId="{3C048ECE-D4B5-4D57-8DA4-19DC74CDB7C1}" type="presParOf" srcId="{92D8300F-7AD2-4F02-B458-8A125712E0FC}" destId="{249740A6-142C-453A-9A8A-F247C7154C7D}" srcOrd="7" destOrd="0" presId="urn:microsoft.com/office/officeart/2005/8/layout/hierarchy3"/>
    <dgm:cxn modelId="{4438B7F2-3D7F-4637-A9E2-7F6495A19B50}" type="presParOf" srcId="{92D8300F-7AD2-4F02-B458-8A125712E0FC}" destId="{DD5D254C-174D-4EE3-ACF6-E155B2E2CAB8}" srcOrd="8" destOrd="0" presId="urn:microsoft.com/office/officeart/2005/8/layout/hierarchy3"/>
    <dgm:cxn modelId="{AA22E404-EDE0-494E-AB24-5440AB84E4B3}" type="presParOf" srcId="{92D8300F-7AD2-4F02-B458-8A125712E0FC}" destId="{5FDC714F-AF00-45F0-BC23-064A3CE3C89A}" srcOrd="9" destOrd="0" presId="urn:microsoft.com/office/officeart/2005/8/layout/hierarchy3"/>
    <dgm:cxn modelId="{A8376B1C-5F88-4395-BB61-2E811418C4E5}" type="presParOf" srcId="{4DD70D1B-A27F-45FB-81B5-849B94E4F75D}" destId="{8E574CD7-B2E0-486F-BB41-44ABF1D83865}" srcOrd="1" destOrd="0" presId="urn:microsoft.com/office/officeart/2005/8/layout/hierarchy3"/>
    <dgm:cxn modelId="{8B6605A4-A422-4640-B4DB-1D9C5EDD400B}" type="presParOf" srcId="{8E574CD7-B2E0-486F-BB41-44ABF1D83865}" destId="{02561F9D-4185-4CB6-AEB8-E54A1AAEAD15}" srcOrd="0" destOrd="0" presId="urn:microsoft.com/office/officeart/2005/8/layout/hierarchy3"/>
    <dgm:cxn modelId="{37C978DE-EA67-4E87-8A08-B24AC199B0F2}" type="presParOf" srcId="{02561F9D-4185-4CB6-AEB8-E54A1AAEAD15}" destId="{F7B177E5-2EB0-4AFE-BF58-813E149CE3AA}" srcOrd="0" destOrd="0" presId="urn:microsoft.com/office/officeart/2005/8/layout/hierarchy3"/>
    <dgm:cxn modelId="{38901DF1-E0F6-4CEE-9F43-DF13CC0456EF}" type="presParOf" srcId="{02561F9D-4185-4CB6-AEB8-E54A1AAEAD15}" destId="{467D6890-6F73-4DF4-ADB9-29F975CE1E92}" srcOrd="1" destOrd="0" presId="urn:microsoft.com/office/officeart/2005/8/layout/hierarchy3"/>
    <dgm:cxn modelId="{BBB25EEE-2ADA-4204-8F21-13F62900253D}" type="presParOf" srcId="{8E574CD7-B2E0-486F-BB41-44ABF1D83865}" destId="{D50B9D4D-216F-44FC-AE59-429B08C64EED}" srcOrd="1" destOrd="0" presId="urn:microsoft.com/office/officeart/2005/8/layout/hierarchy3"/>
    <dgm:cxn modelId="{A9E2B39F-8908-4F00-9F8D-B7AAD2EF4B08}" type="presParOf" srcId="{D50B9D4D-216F-44FC-AE59-429B08C64EED}" destId="{ABAC6AE9-EDC1-41B3-AAA7-1A84145A359E}" srcOrd="0" destOrd="0" presId="urn:microsoft.com/office/officeart/2005/8/layout/hierarchy3"/>
    <dgm:cxn modelId="{8C961683-26CA-47BE-82BB-9C04256C5BB2}" type="presParOf" srcId="{D50B9D4D-216F-44FC-AE59-429B08C64EED}" destId="{1E8BABC5-E238-4E23-90F9-C26E6B0B6EBA}" srcOrd="1" destOrd="0" presId="urn:microsoft.com/office/officeart/2005/8/layout/hierarchy3"/>
    <dgm:cxn modelId="{B42E27BA-23AB-4E94-9B01-48EFBE9BCDCE}" type="presParOf" srcId="{D50B9D4D-216F-44FC-AE59-429B08C64EED}" destId="{AB85E4E5-B7A8-42F8-B31F-4A12257CCC88}" srcOrd="2" destOrd="0" presId="urn:microsoft.com/office/officeart/2005/8/layout/hierarchy3"/>
    <dgm:cxn modelId="{64D1E8AF-D361-4F5F-9141-8757B7F0A235}" type="presParOf" srcId="{D50B9D4D-216F-44FC-AE59-429B08C64EED}" destId="{F97E37B5-0EBB-4152-A3F9-09220122E355}" srcOrd="3" destOrd="0" presId="urn:microsoft.com/office/officeart/2005/8/layout/hierarchy3"/>
    <dgm:cxn modelId="{16A4117C-22ED-4BE0-84B8-5347DDEC8A77}" type="presParOf" srcId="{D50B9D4D-216F-44FC-AE59-429B08C64EED}" destId="{7BC9754C-B795-4DFA-BE6E-DE93D5034355}" srcOrd="4" destOrd="0" presId="urn:microsoft.com/office/officeart/2005/8/layout/hierarchy3"/>
    <dgm:cxn modelId="{51B6C71C-70A6-47F8-AFD5-7189346110CC}" type="presParOf" srcId="{D50B9D4D-216F-44FC-AE59-429B08C64EED}" destId="{4E785379-0AFA-4BC9-AA23-9AE3E33A245F}" srcOrd="5" destOrd="0" presId="urn:microsoft.com/office/officeart/2005/8/layout/hierarchy3"/>
    <dgm:cxn modelId="{DB0890B2-1462-43A0-8860-71F814EFCD2F}" type="presParOf" srcId="{D50B9D4D-216F-44FC-AE59-429B08C64EED}" destId="{5441374E-A23C-4919-A332-6FBB6CD82BE8}" srcOrd="6" destOrd="0" presId="urn:microsoft.com/office/officeart/2005/8/layout/hierarchy3"/>
    <dgm:cxn modelId="{29310C44-D322-44F0-8C7A-263E5AB4518D}" type="presParOf" srcId="{D50B9D4D-216F-44FC-AE59-429B08C64EED}" destId="{A7516CF9-D833-4F96-A370-E906DE338A29}" srcOrd="7" destOrd="0" presId="urn:microsoft.com/office/officeart/2005/8/layout/hierarchy3"/>
    <dgm:cxn modelId="{8BEF07FE-69F9-4304-B3C9-CF4DE4B4297D}" type="presParOf" srcId="{D50B9D4D-216F-44FC-AE59-429B08C64EED}" destId="{3655F398-FF79-48B6-A1CB-52F0F8EBC76F}" srcOrd="8" destOrd="0" presId="urn:microsoft.com/office/officeart/2005/8/layout/hierarchy3"/>
    <dgm:cxn modelId="{72FCA127-8893-4A9A-ACEE-CBECE99AE10F}" type="presParOf" srcId="{D50B9D4D-216F-44FC-AE59-429B08C64EED}" destId="{CC86AF1A-5D54-4015-9023-12B5C507C3E6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F62259-E9D5-4FC3-B815-0E24AC4B3A7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809DAF-9A17-4500-855E-1701ADDC4620}">
      <dgm:prSet phldrT="[Текст]"/>
      <dgm:spPr>
        <a:solidFill>
          <a:srgbClr val="B35C55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+mj-lt"/>
            </a:rPr>
            <a:t>Коммуникативная сфера</a:t>
          </a:r>
          <a:endParaRPr lang="ru-RU" dirty="0">
            <a:solidFill>
              <a:schemeClr val="tx1"/>
            </a:solidFill>
            <a:latin typeface="+mj-lt"/>
          </a:endParaRPr>
        </a:p>
      </dgm:t>
    </dgm:pt>
    <dgm:pt modelId="{26A65B81-A8B4-4D7A-ADC3-CD874E3BCB62}" type="parTrans" cxnId="{F7B1C6CC-52B8-4D03-8C87-A7E22C378131}">
      <dgm:prSet/>
      <dgm:spPr/>
      <dgm:t>
        <a:bodyPr/>
        <a:lstStyle/>
        <a:p>
          <a:endParaRPr lang="ru-RU"/>
        </a:p>
      </dgm:t>
    </dgm:pt>
    <dgm:pt modelId="{F07CF699-A601-47FC-8122-17112D34CA87}" type="sibTrans" cxnId="{F7B1C6CC-52B8-4D03-8C87-A7E22C378131}">
      <dgm:prSet/>
      <dgm:spPr/>
      <dgm:t>
        <a:bodyPr/>
        <a:lstStyle/>
        <a:p>
          <a:endParaRPr lang="ru-RU"/>
        </a:p>
      </dgm:t>
    </dgm:pt>
    <dgm:pt modelId="{CE8FBECE-C8CD-4B2A-ABA9-3E738C27A19B}">
      <dgm:prSet phldrT="[Текст]"/>
      <dgm:spPr>
        <a:solidFill>
          <a:srgbClr val="46C43C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+mj-lt"/>
            </a:rPr>
            <a:t>Личностное развитие</a:t>
          </a:r>
          <a:endParaRPr lang="ru-RU" dirty="0">
            <a:solidFill>
              <a:schemeClr val="tx1"/>
            </a:solidFill>
            <a:latin typeface="+mj-lt"/>
          </a:endParaRPr>
        </a:p>
      </dgm:t>
    </dgm:pt>
    <dgm:pt modelId="{A02C53D9-61DF-4A1B-B46A-BA2D59BC3676}" type="parTrans" cxnId="{E95E0C34-70E4-48A4-B4CF-5E281189874D}">
      <dgm:prSet/>
      <dgm:spPr/>
      <dgm:t>
        <a:bodyPr/>
        <a:lstStyle/>
        <a:p>
          <a:endParaRPr lang="ru-RU"/>
        </a:p>
      </dgm:t>
    </dgm:pt>
    <dgm:pt modelId="{BDFD4C08-3FF6-450F-B168-26B0DF7250B1}" type="sibTrans" cxnId="{E95E0C34-70E4-48A4-B4CF-5E281189874D}">
      <dgm:prSet/>
      <dgm:spPr/>
      <dgm:t>
        <a:bodyPr/>
        <a:lstStyle/>
        <a:p>
          <a:endParaRPr lang="ru-RU"/>
        </a:p>
      </dgm:t>
    </dgm:pt>
    <dgm:pt modelId="{498F1F53-A487-4EDB-9F44-563577626603}">
      <dgm:prSet phldrT="[Текст]"/>
      <dgm:spPr>
        <a:solidFill>
          <a:srgbClr val="862CCA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+mj-lt"/>
            </a:rPr>
            <a:t>Интеллектуальная сфера</a:t>
          </a:r>
          <a:endParaRPr lang="ru-RU" dirty="0">
            <a:solidFill>
              <a:schemeClr val="tx1"/>
            </a:solidFill>
            <a:latin typeface="+mj-lt"/>
          </a:endParaRPr>
        </a:p>
      </dgm:t>
    </dgm:pt>
    <dgm:pt modelId="{62232AD6-3725-4194-89E2-DC2ACE2DD22C}" type="parTrans" cxnId="{ACEF01E1-D954-4E3B-B60F-1E41D97C5DC9}">
      <dgm:prSet/>
      <dgm:spPr/>
      <dgm:t>
        <a:bodyPr/>
        <a:lstStyle/>
        <a:p>
          <a:endParaRPr lang="ru-RU"/>
        </a:p>
      </dgm:t>
    </dgm:pt>
    <dgm:pt modelId="{7FD34170-22F9-4660-939C-7B35231C7887}" type="sibTrans" cxnId="{ACEF01E1-D954-4E3B-B60F-1E41D97C5DC9}">
      <dgm:prSet/>
      <dgm:spPr/>
      <dgm:t>
        <a:bodyPr/>
        <a:lstStyle/>
        <a:p>
          <a:endParaRPr lang="ru-RU"/>
        </a:p>
      </dgm:t>
    </dgm:pt>
    <dgm:pt modelId="{217A0E05-5741-4F4C-BF01-4B2D1D5846E6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Нарушение</a:t>
          </a:r>
          <a:r>
            <a:rPr lang="ru-RU" sz="1400" baseline="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 адаптации, высокий уровень тревожности, конфликтность, потеря интереса к живому общению, «уход» виртуальный мир, проблема с выстраиванием длительных отношений, социальное одиночество</a:t>
          </a:r>
          <a:endParaRPr lang="ru-RU" sz="1400" dirty="0">
            <a:solidFill>
              <a:schemeClr val="accent5">
                <a:lumMod val="25000"/>
              </a:schemeClr>
            </a:solidFill>
            <a:latin typeface="+mj-lt"/>
          </a:endParaRPr>
        </a:p>
      </dgm:t>
    </dgm:pt>
    <dgm:pt modelId="{F3BD6798-E88C-414C-B4A9-9D513AEE64AA}" type="parTrans" cxnId="{21D3360B-59B4-4ABD-B69D-702FE2D1A2D5}">
      <dgm:prSet/>
      <dgm:spPr/>
      <dgm:t>
        <a:bodyPr/>
        <a:lstStyle/>
        <a:p>
          <a:endParaRPr lang="ru-RU"/>
        </a:p>
      </dgm:t>
    </dgm:pt>
    <dgm:pt modelId="{4C8C500F-2B2D-4F92-BB98-5ABEC2534991}" type="sibTrans" cxnId="{21D3360B-59B4-4ABD-B69D-702FE2D1A2D5}">
      <dgm:prSet/>
      <dgm:spPr/>
      <dgm:t>
        <a:bodyPr/>
        <a:lstStyle/>
        <a:p>
          <a:endParaRPr lang="ru-RU"/>
        </a:p>
      </dgm:t>
    </dgm:pt>
    <dgm:pt modelId="{B79D3423-AC6F-4ED4-9FB1-B7A5B0D7EF88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Тревожность, впечатлительность, низкий уровень </a:t>
          </a:r>
          <a:r>
            <a:rPr lang="ru-RU" sz="1400" dirty="0" err="1" smtClean="0">
              <a:solidFill>
                <a:schemeClr val="accent5">
                  <a:lumMod val="25000"/>
                </a:schemeClr>
              </a:solidFill>
              <a:latin typeface="+mj-lt"/>
            </a:rPr>
            <a:t>стрессоустойчивости</a:t>
          </a:r>
          <a:r>
            <a:rPr lang="ru-RU" sz="14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,  импульсивность, </a:t>
          </a:r>
          <a:r>
            <a:rPr lang="ru-RU" sz="1400" dirty="0" err="1" smtClean="0">
              <a:solidFill>
                <a:schemeClr val="accent5">
                  <a:lumMod val="25000"/>
                </a:schemeClr>
              </a:solidFill>
              <a:latin typeface="+mj-lt"/>
            </a:rPr>
            <a:t>некритичность</a:t>
          </a:r>
          <a:r>
            <a:rPr lang="ru-RU" sz="14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 к собственным действиям, проблемы </a:t>
          </a:r>
          <a:r>
            <a:rPr lang="ru-RU" sz="1400" dirty="0" err="1" smtClean="0">
              <a:solidFill>
                <a:schemeClr val="accent5">
                  <a:lumMod val="25000"/>
                </a:schemeClr>
              </a:solidFill>
              <a:latin typeface="+mj-lt"/>
            </a:rPr>
            <a:t>саморегуляции</a:t>
          </a:r>
          <a:r>
            <a:rPr lang="ru-RU" sz="14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, </a:t>
          </a:r>
          <a:r>
            <a:rPr lang="ru-RU" sz="1400" dirty="0" err="1" smtClean="0">
              <a:solidFill>
                <a:schemeClr val="accent5">
                  <a:lumMod val="25000"/>
                </a:schemeClr>
              </a:solidFill>
              <a:latin typeface="+mj-lt"/>
            </a:rPr>
            <a:t>целеполагания</a:t>
          </a:r>
          <a:r>
            <a:rPr lang="ru-RU" sz="14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,, мотивации</a:t>
          </a:r>
          <a:endParaRPr lang="ru-RU" sz="1400" dirty="0">
            <a:solidFill>
              <a:schemeClr val="accent5">
                <a:lumMod val="25000"/>
              </a:schemeClr>
            </a:solidFill>
            <a:latin typeface="+mj-lt"/>
          </a:endParaRPr>
        </a:p>
      </dgm:t>
    </dgm:pt>
    <dgm:pt modelId="{A4E93647-6236-47AA-A2C2-9F8B8C926314}" type="parTrans" cxnId="{7AE8DFA3-BD1F-49B9-AB2D-73B8753D3E6E}">
      <dgm:prSet/>
      <dgm:spPr/>
      <dgm:t>
        <a:bodyPr/>
        <a:lstStyle/>
        <a:p>
          <a:endParaRPr lang="ru-RU"/>
        </a:p>
      </dgm:t>
    </dgm:pt>
    <dgm:pt modelId="{9FC6A516-1E15-4890-985F-6908E5CA5BE0}" type="sibTrans" cxnId="{7AE8DFA3-BD1F-49B9-AB2D-73B8753D3E6E}">
      <dgm:prSet/>
      <dgm:spPr/>
      <dgm:t>
        <a:bodyPr/>
        <a:lstStyle/>
        <a:p>
          <a:endParaRPr lang="ru-RU"/>
        </a:p>
      </dgm:t>
    </dgm:pt>
    <dgm:pt modelId="{3E535A6E-C9BE-4D54-B2E2-3895C093CFC6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Проблемы с переключаемостью, распределением и концентрацией внимания, </a:t>
          </a:r>
          <a:r>
            <a:rPr lang="ru-RU" sz="1400" dirty="0" err="1" smtClean="0">
              <a:solidFill>
                <a:schemeClr val="accent5">
                  <a:lumMod val="25000"/>
                </a:schemeClr>
              </a:solidFill>
              <a:latin typeface="+mj-lt"/>
            </a:rPr>
            <a:t>транзактивная</a:t>
          </a:r>
          <a:r>
            <a:rPr lang="ru-RU" sz="14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 память, снижение темпа и качества обучения</a:t>
          </a:r>
          <a:endParaRPr lang="ru-RU" sz="1400" dirty="0">
            <a:solidFill>
              <a:schemeClr val="accent5">
                <a:lumMod val="25000"/>
              </a:schemeClr>
            </a:solidFill>
            <a:latin typeface="+mj-lt"/>
          </a:endParaRPr>
        </a:p>
      </dgm:t>
    </dgm:pt>
    <dgm:pt modelId="{2CA363C8-25F3-4427-849A-8ABEDA68A321}" type="parTrans" cxnId="{4125C210-97B1-4AC8-82AE-720D04E18346}">
      <dgm:prSet/>
      <dgm:spPr/>
      <dgm:t>
        <a:bodyPr/>
        <a:lstStyle/>
        <a:p>
          <a:endParaRPr lang="ru-RU"/>
        </a:p>
      </dgm:t>
    </dgm:pt>
    <dgm:pt modelId="{A5F31040-F395-4F60-9A36-118F6A2FB140}" type="sibTrans" cxnId="{4125C210-97B1-4AC8-82AE-720D04E18346}">
      <dgm:prSet/>
      <dgm:spPr/>
      <dgm:t>
        <a:bodyPr/>
        <a:lstStyle/>
        <a:p>
          <a:endParaRPr lang="ru-RU"/>
        </a:p>
      </dgm:t>
    </dgm:pt>
    <dgm:pt modelId="{92CC4910-53EE-4D85-A141-085416819172}" type="pres">
      <dgm:prSet presAssocID="{4EF62259-E9D5-4FC3-B815-0E24AC4B3A7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F9A900-BDE3-48F5-B19F-2753D51958C9}" type="pres">
      <dgm:prSet presAssocID="{26809DAF-9A17-4500-855E-1701ADDC4620}" presName="parentLin" presStyleCnt="0"/>
      <dgm:spPr/>
    </dgm:pt>
    <dgm:pt modelId="{EC9AE2D9-2A45-4252-817E-DCD20D96F936}" type="pres">
      <dgm:prSet presAssocID="{26809DAF-9A17-4500-855E-1701ADDC462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1C848BE-77EC-4435-A15C-B2F7A3EF2100}" type="pres">
      <dgm:prSet presAssocID="{26809DAF-9A17-4500-855E-1701ADDC462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2AED78-FAF9-4C86-BD91-AD1DEBAA4E61}" type="pres">
      <dgm:prSet presAssocID="{26809DAF-9A17-4500-855E-1701ADDC4620}" presName="negativeSpace" presStyleCnt="0"/>
      <dgm:spPr/>
    </dgm:pt>
    <dgm:pt modelId="{981C44EC-5AB6-45FF-A23B-4EE4BDC9921F}" type="pres">
      <dgm:prSet presAssocID="{26809DAF-9A17-4500-855E-1701ADDC4620}" presName="childText" presStyleLbl="conFgAcc1" presStyleIdx="0" presStyleCnt="3" custLinFactNeighborX="1569" custLinFactNeighborY="-9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C6B7E-CC50-4DAB-99A3-463085F74FDE}" type="pres">
      <dgm:prSet presAssocID="{F07CF699-A601-47FC-8122-17112D34CA87}" presName="spaceBetweenRectangles" presStyleCnt="0"/>
      <dgm:spPr/>
    </dgm:pt>
    <dgm:pt modelId="{47D1906C-EFAC-44F9-9BB0-C32A3DC5CF12}" type="pres">
      <dgm:prSet presAssocID="{CE8FBECE-C8CD-4B2A-ABA9-3E738C27A19B}" presName="parentLin" presStyleCnt="0"/>
      <dgm:spPr/>
    </dgm:pt>
    <dgm:pt modelId="{5BB5C2C2-2BA6-4E56-BFAB-CB4882E307D8}" type="pres">
      <dgm:prSet presAssocID="{CE8FBECE-C8CD-4B2A-ABA9-3E738C27A19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E60FAC1-0986-4E02-BD0E-644F4E8326BB}" type="pres">
      <dgm:prSet presAssocID="{CE8FBECE-C8CD-4B2A-ABA9-3E738C27A19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11C5D-6906-4404-B076-13F403B4F0D1}" type="pres">
      <dgm:prSet presAssocID="{CE8FBECE-C8CD-4B2A-ABA9-3E738C27A19B}" presName="negativeSpace" presStyleCnt="0"/>
      <dgm:spPr/>
    </dgm:pt>
    <dgm:pt modelId="{F1210CFA-912F-4E84-A22D-854D912DE0DB}" type="pres">
      <dgm:prSet presAssocID="{CE8FBECE-C8CD-4B2A-ABA9-3E738C27A19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C0F21A-4215-4F80-A7F1-1747C2570F9C}" type="pres">
      <dgm:prSet presAssocID="{BDFD4C08-3FF6-450F-B168-26B0DF7250B1}" presName="spaceBetweenRectangles" presStyleCnt="0"/>
      <dgm:spPr/>
    </dgm:pt>
    <dgm:pt modelId="{F69A0B1B-3E11-49C1-86B2-22399726BE53}" type="pres">
      <dgm:prSet presAssocID="{498F1F53-A487-4EDB-9F44-563577626603}" presName="parentLin" presStyleCnt="0"/>
      <dgm:spPr/>
    </dgm:pt>
    <dgm:pt modelId="{9F0984A2-D454-4398-A290-76B261DEEBD4}" type="pres">
      <dgm:prSet presAssocID="{498F1F53-A487-4EDB-9F44-563577626603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73583A5-668D-4C64-8925-CEEEC6D1811F}" type="pres">
      <dgm:prSet presAssocID="{498F1F53-A487-4EDB-9F44-56357762660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1A9560-1C9A-4A31-A483-3D5531AAD973}" type="pres">
      <dgm:prSet presAssocID="{498F1F53-A487-4EDB-9F44-563577626603}" presName="negativeSpace" presStyleCnt="0"/>
      <dgm:spPr/>
    </dgm:pt>
    <dgm:pt modelId="{7EC9C772-732F-4287-9621-835B805643F4}" type="pres">
      <dgm:prSet presAssocID="{498F1F53-A487-4EDB-9F44-563577626603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1AF777-A87A-45F3-B8C9-D0DE995321EE}" type="presOf" srcId="{CE8FBECE-C8CD-4B2A-ABA9-3E738C27A19B}" destId="{6E60FAC1-0986-4E02-BD0E-644F4E8326BB}" srcOrd="1" destOrd="0" presId="urn:microsoft.com/office/officeart/2005/8/layout/list1"/>
    <dgm:cxn modelId="{E95E0C34-70E4-48A4-B4CF-5E281189874D}" srcId="{4EF62259-E9D5-4FC3-B815-0E24AC4B3A71}" destId="{CE8FBECE-C8CD-4B2A-ABA9-3E738C27A19B}" srcOrd="1" destOrd="0" parTransId="{A02C53D9-61DF-4A1B-B46A-BA2D59BC3676}" sibTransId="{BDFD4C08-3FF6-450F-B168-26B0DF7250B1}"/>
    <dgm:cxn modelId="{F7B1C6CC-52B8-4D03-8C87-A7E22C378131}" srcId="{4EF62259-E9D5-4FC3-B815-0E24AC4B3A71}" destId="{26809DAF-9A17-4500-855E-1701ADDC4620}" srcOrd="0" destOrd="0" parTransId="{26A65B81-A8B4-4D7A-ADC3-CD874E3BCB62}" sibTransId="{F07CF699-A601-47FC-8122-17112D34CA87}"/>
    <dgm:cxn modelId="{CB31494A-66D7-4E1F-8693-E44AEFA7E478}" type="presOf" srcId="{4EF62259-E9D5-4FC3-B815-0E24AC4B3A71}" destId="{92CC4910-53EE-4D85-A141-085416819172}" srcOrd="0" destOrd="0" presId="urn:microsoft.com/office/officeart/2005/8/layout/list1"/>
    <dgm:cxn modelId="{0CC9ADCC-A161-4272-BEA2-9359675CF542}" type="presOf" srcId="{217A0E05-5741-4F4C-BF01-4B2D1D5846E6}" destId="{981C44EC-5AB6-45FF-A23B-4EE4BDC9921F}" srcOrd="0" destOrd="0" presId="urn:microsoft.com/office/officeart/2005/8/layout/list1"/>
    <dgm:cxn modelId="{6A6D1C03-FC69-42FC-A88E-C5E7FEFED934}" type="presOf" srcId="{3E535A6E-C9BE-4D54-B2E2-3895C093CFC6}" destId="{7EC9C772-732F-4287-9621-835B805643F4}" srcOrd="0" destOrd="0" presId="urn:microsoft.com/office/officeart/2005/8/layout/list1"/>
    <dgm:cxn modelId="{21D3360B-59B4-4ABD-B69D-702FE2D1A2D5}" srcId="{26809DAF-9A17-4500-855E-1701ADDC4620}" destId="{217A0E05-5741-4F4C-BF01-4B2D1D5846E6}" srcOrd="0" destOrd="0" parTransId="{F3BD6798-E88C-414C-B4A9-9D513AEE64AA}" sibTransId="{4C8C500F-2B2D-4F92-BB98-5ABEC2534991}"/>
    <dgm:cxn modelId="{601DBF8F-72DF-44F2-A746-34B2C9BD396A}" type="presOf" srcId="{26809DAF-9A17-4500-855E-1701ADDC4620}" destId="{C1C848BE-77EC-4435-A15C-B2F7A3EF2100}" srcOrd="1" destOrd="0" presId="urn:microsoft.com/office/officeart/2005/8/layout/list1"/>
    <dgm:cxn modelId="{7AE8DFA3-BD1F-49B9-AB2D-73B8753D3E6E}" srcId="{CE8FBECE-C8CD-4B2A-ABA9-3E738C27A19B}" destId="{B79D3423-AC6F-4ED4-9FB1-B7A5B0D7EF88}" srcOrd="0" destOrd="0" parTransId="{A4E93647-6236-47AA-A2C2-9F8B8C926314}" sibTransId="{9FC6A516-1E15-4890-985F-6908E5CA5BE0}"/>
    <dgm:cxn modelId="{FBBF31C5-FA63-44E5-ABD3-3886935D7A27}" type="presOf" srcId="{B79D3423-AC6F-4ED4-9FB1-B7A5B0D7EF88}" destId="{F1210CFA-912F-4E84-A22D-854D912DE0DB}" srcOrd="0" destOrd="0" presId="urn:microsoft.com/office/officeart/2005/8/layout/list1"/>
    <dgm:cxn modelId="{ACEF01E1-D954-4E3B-B60F-1E41D97C5DC9}" srcId="{4EF62259-E9D5-4FC3-B815-0E24AC4B3A71}" destId="{498F1F53-A487-4EDB-9F44-563577626603}" srcOrd="2" destOrd="0" parTransId="{62232AD6-3725-4194-89E2-DC2ACE2DD22C}" sibTransId="{7FD34170-22F9-4660-939C-7B35231C7887}"/>
    <dgm:cxn modelId="{8CA58059-7980-4CEA-9F1A-B80BB74E0F73}" type="presOf" srcId="{498F1F53-A487-4EDB-9F44-563577626603}" destId="{A73583A5-668D-4C64-8925-CEEEC6D1811F}" srcOrd="1" destOrd="0" presId="urn:microsoft.com/office/officeart/2005/8/layout/list1"/>
    <dgm:cxn modelId="{4C5638DF-6D97-44A7-9F56-E22D263C562A}" type="presOf" srcId="{26809DAF-9A17-4500-855E-1701ADDC4620}" destId="{EC9AE2D9-2A45-4252-817E-DCD20D96F936}" srcOrd="0" destOrd="0" presId="urn:microsoft.com/office/officeart/2005/8/layout/list1"/>
    <dgm:cxn modelId="{D321B0D5-7179-4035-B1B9-CE1D743A560A}" type="presOf" srcId="{CE8FBECE-C8CD-4B2A-ABA9-3E738C27A19B}" destId="{5BB5C2C2-2BA6-4E56-BFAB-CB4882E307D8}" srcOrd="0" destOrd="0" presId="urn:microsoft.com/office/officeart/2005/8/layout/list1"/>
    <dgm:cxn modelId="{4125C210-97B1-4AC8-82AE-720D04E18346}" srcId="{498F1F53-A487-4EDB-9F44-563577626603}" destId="{3E535A6E-C9BE-4D54-B2E2-3895C093CFC6}" srcOrd="0" destOrd="0" parTransId="{2CA363C8-25F3-4427-849A-8ABEDA68A321}" sibTransId="{A5F31040-F395-4F60-9A36-118F6A2FB140}"/>
    <dgm:cxn modelId="{37836743-19AA-47CD-92B4-5DD838239200}" type="presOf" srcId="{498F1F53-A487-4EDB-9F44-563577626603}" destId="{9F0984A2-D454-4398-A290-76B261DEEBD4}" srcOrd="0" destOrd="0" presId="urn:microsoft.com/office/officeart/2005/8/layout/list1"/>
    <dgm:cxn modelId="{5C25ECCE-B0DA-47D5-93DC-AAF2B78612AB}" type="presParOf" srcId="{92CC4910-53EE-4D85-A141-085416819172}" destId="{82F9A900-BDE3-48F5-B19F-2753D51958C9}" srcOrd="0" destOrd="0" presId="urn:microsoft.com/office/officeart/2005/8/layout/list1"/>
    <dgm:cxn modelId="{FFFC99B8-7F13-4BE3-A6A7-272637AD6739}" type="presParOf" srcId="{82F9A900-BDE3-48F5-B19F-2753D51958C9}" destId="{EC9AE2D9-2A45-4252-817E-DCD20D96F936}" srcOrd="0" destOrd="0" presId="urn:microsoft.com/office/officeart/2005/8/layout/list1"/>
    <dgm:cxn modelId="{10D26E5B-FEAC-4450-A861-69C8C503D882}" type="presParOf" srcId="{82F9A900-BDE3-48F5-B19F-2753D51958C9}" destId="{C1C848BE-77EC-4435-A15C-B2F7A3EF2100}" srcOrd="1" destOrd="0" presId="urn:microsoft.com/office/officeart/2005/8/layout/list1"/>
    <dgm:cxn modelId="{903B2992-1A31-4723-9179-C44889284EA5}" type="presParOf" srcId="{92CC4910-53EE-4D85-A141-085416819172}" destId="{DD2AED78-FAF9-4C86-BD91-AD1DEBAA4E61}" srcOrd="1" destOrd="0" presId="urn:microsoft.com/office/officeart/2005/8/layout/list1"/>
    <dgm:cxn modelId="{0DF6C66A-837D-4A85-85A7-69A1436F53BA}" type="presParOf" srcId="{92CC4910-53EE-4D85-A141-085416819172}" destId="{981C44EC-5AB6-45FF-A23B-4EE4BDC9921F}" srcOrd="2" destOrd="0" presId="urn:microsoft.com/office/officeart/2005/8/layout/list1"/>
    <dgm:cxn modelId="{60380ECD-1C1C-47D5-A636-4E8DCCF0F1A4}" type="presParOf" srcId="{92CC4910-53EE-4D85-A141-085416819172}" destId="{79BC6B7E-CC50-4DAB-99A3-463085F74FDE}" srcOrd="3" destOrd="0" presId="urn:microsoft.com/office/officeart/2005/8/layout/list1"/>
    <dgm:cxn modelId="{4415AEB8-E645-4651-89DE-99021D238E14}" type="presParOf" srcId="{92CC4910-53EE-4D85-A141-085416819172}" destId="{47D1906C-EFAC-44F9-9BB0-C32A3DC5CF12}" srcOrd="4" destOrd="0" presId="urn:microsoft.com/office/officeart/2005/8/layout/list1"/>
    <dgm:cxn modelId="{7B76264A-29B1-4D48-8628-D19CF1F83286}" type="presParOf" srcId="{47D1906C-EFAC-44F9-9BB0-C32A3DC5CF12}" destId="{5BB5C2C2-2BA6-4E56-BFAB-CB4882E307D8}" srcOrd="0" destOrd="0" presId="urn:microsoft.com/office/officeart/2005/8/layout/list1"/>
    <dgm:cxn modelId="{D7A033A4-2648-4079-B3C6-DBE11E083294}" type="presParOf" srcId="{47D1906C-EFAC-44F9-9BB0-C32A3DC5CF12}" destId="{6E60FAC1-0986-4E02-BD0E-644F4E8326BB}" srcOrd="1" destOrd="0" presId="urn:microsoft.com/office/officeart/2005/8/layout/list1"/>
    <dgm:cxn modelId="{A70FCFA3-4286-4CEB-9707-83BAC01AC531}" type="presParOf" srcId="{92CC4910-53EE-4D85-A141-085416819172}" destId="{1FA11C5D-6906-4404-B076-13F403B4F0D1}" srcOrd="5" destOrd="0" presId="urn:microsoft.com/office/officeart/2005/8/layout/list1"/>
    <dgm:cxn modelId="{4C84591D-133E-41ED-824C-6DC2D76A0473}" type="presParOf" srcId="{92CC4910-53EE-4D85-A141-085416819172}" destId="{F1210CFA-912F-4E84-A22D-854D912DE0DB}" srcOrd="6" destOrd="0" presId="urn:microsoft.com/office/officeart/2005/8/layout/list1"/>
    <dgm:cxn modelId="{BEDD3F25-1359-4CCF-8C49-7ACB758111E4}" type="presParOf" srcId="{92CC4910-53EE-4D85-A141-085416819172}" destId="{49C0F21A-4215-4F80-A7F1-1747C2570F9C}" srcOrd="7" destOrd="0" presId="urn:microsoft.com/office/officeart/2005/8/layout/list1"/>
    <dgm:cxn modelId="{76AAF1F6-2429-45DB-A36C-E9A90306D858}" type="presParOf" srcId="{92CC4910-53EE-4D85-A141-085416819172}" destId="{F69A0B1B-3E11-49C1-86B2-22399726BE53}" srcOrd="8" destOrd="0" presId="urn:microsoft.com/office/officeart/2005/8/layout/list1"/>
    <dgm:cxn modelId="{D71AB813-7000-4D70-BE7C-3F1BB3ECBB62}" type="presParOf" srcId="{F69A0B1B-3E11-49C1-86B2-22399726BE53}" destId="{9F0984A2-D454-4398-A290-76B261DEEBD4}" srcOrd="0" destOrd="0" presId="urn:microsoft.com/office/officeart/2005/8/layout/list1"/>
    <dgm:cxn modelId="{69900F8E-4561-4686-8FD6-AE9E501F3782}" type="presParOf" srcId="{F69A0B1B-3E11-49C1-86B2-22399726BE53}" destId="{A73583A5-668D-4C64-8925-CEEEC6D1811F}" srcOrd="1" destOrd="0" presId="urn:microsoft.com/office/officeart/2005/8/layout/list1"/>
    <dgm:cxn modelId="{84F13220-4635-46F5-AF2C-D15E407E783A}" type="presParOf" srcId="{92CC4910-53EE-4D85-A141-085416819172}" destId="{F21A9560-1C9A-4A31-A483-3D5531AAD973}" srcOrd="9" destOrd="0" presId="urn:microsoft.com/office/officeart/2005/8/layout/list1"/>
    <dgm:cxn modelId="{E3EBAD3C-FEB6-4687-85D1-F2F9959975B3}" type="presParOf" srcId="{92CC4910-53EE-4D85-A141-085416819172}" destId="{7EC9C772-732F-4287-9621-835B805643F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CE55EE-E335-4FCA-B751-EC1A4EE07F2D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64485E-7530-4711-848C-685E0DC0ABEB}">
      <dgm:prSet phldrT="[Текст]"/>
      <dgm:spPr>
        <a:solidFill>
          <a:srgbClr val="8ED8A0"/>
        </a:solidFill>
      </dgm:spPr>
      <dgm:t>
        <a:bodyPr/>
        <a:lstStyle/>
        <a:p>
          <a:endParaRPr lang="ru-RU" sz="700" dirty="0"/>
        </a:p>
      </dgm:t>
    </dgm:pt>
    <dgm:pt modelId="{7A3DBC67-510A-4B8B-AD80-AC18AF9575B1}" type="parTrans" cxnId="{40C9D3B2-DEA6-4CFE-92A6-9E7662CE8648}">
      <dgm:prSet/>
      <dgm:spPr/>
      <dgm:t>
        <a:bodyPr/>
        <a:lstStyle/>
        <a:p>
          <a:endParaRPr lang="ru-RU"/>
        </a:p>
      </dgm:t>
    </dgm:pt>
    <dgm:pt modelId="{EAC6150D-A3B3-4884-96F5-A0B72FAEDCD8}" type="sibTrans" cxnId="{40C9D3B2-DEA6-4CFE-92A6-9E7662CE8648}">
      <dgm:prSet/>
      <dgm:spPr/>
      <dgm:t>
        <a:bodyPr/>
        <a:lstStyle/>
        <a:p>
          <a:endParaRPr lang="ru-RU"/>
        </a:p>
      </dgm:t>
    </dgm:pt>
    <dgm:pt modelId="{0E6969CC-1AE1-4CE3-ABA4-E15C106C2B65}">
      <dgm:prSet phldrT="[Текст]" custT="1"/>
      <dgm:spPr>
        <a:solidFill>
          <a:srgbClr val="8ED8A0"/>
        </a:solidFill>
      </dgm:spPr>
      <dgm:t>
        <a:bodyPr/>
        <a:lstStyle/>
        <a:p>
          <a:r>
            <a:rPr lang="ru-RU" sz="16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Проблема, то как сам описывает студент</a:t>
          </a:r>
          <a:endParaRPr lang="ru-RU" sz="1600" dirty="0">
            <a:solidFill>
              <a:schemeClr val="accent5">
                <a:lumMod val="25000"/>
              </a:schemeClr>
            </a:solidFill>
            <a:latin typeface="+mj-lt"/>
          </a:endParaRPr>
        </a:p>
      </dgm:t>
    </dgm:pt>
    <dgm:pt modelId="{BB60124C-AC3C-4B8B-82B8-561447F98309}" type="parTrans" cxnId="{D67E2A15-B273-4AD3-AFFF-FE357A12D0CD}">
      <dgm:prSet/>
      <dgm:spPr/>
      <dgm:t>
        <a:bodyPr/>
        <a:lstStyle/>
        <a:p>
          <a:endParaRPr lang="ru-RU"/>
        </a:p>
      </dgm:t>
    </dgm:pt>
    <dgm:pt modelId="{0BFB9F7D-4195-4E0D-A6FF-56DB68AE26C3}" type="sibTrans" cxnId="{D67E2A15-B273-4AD3-AFFF-FE357A12D0CD}">
      <dgm:prSet/>
      <dgm:spPr/>
      <dgm:t>
        <a:bodyPr/>
        <a:lstStyle/>
        <a:p>
          <a:endParaRPr lang="ru-RU"/>
        </a:p>
      </dgm:t>
    </dgm:pt>
    <dgm:pt modelId="{E98FFF53-B108-406F-91C8-E6984F871B7C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Основания , какие факторы являются источником и поддерживают эту проблему</a:t>
          </a:r>
          <a:endParaRPr lang="ru-RU" sz="1400" dirty="0">
            <a:solidFill>
              <a:schemeClr val="accent5">
                <a:lumMod val="25000"/>
              </a:schemeClr>
            </a:solidFill>
            <a:latin typeface="+mj-lt"/>
          </a:endParaRPr>
        </a:p>
      </dgm:t>
    </dgm:pt>
    <dgm:pt modelId="{C1D29756-09D3-4F02-A547-5C90C09E2043}" type="parTrans" cxnId="{3684B0EF-CEAD-44A6-B593-27C170E7CC29}">
      <dgm:prSet/>
      <dgm:spPr/>
      <dgm:t>
        <a:bodyPr/>
        <a:lstStyle/>
        <a:p>
          <a:endParaRPr lang="ru-RU"/>
        </a:p>
      </dgm:t>
    </dgm:pt>
    <dgm:pt modelId="{9FDC52AE-AE0F-44EB-8E3E-B9E9397E2BD8}" type="sibTrans" cxnId="{3684B0EF-CEAD-44A6-B593-27C170E7CC29}">
      <dgm:prSet/>
      <dgm:spPr/>
      <dgm:t>
        <a:bodyPr/>
        <a:lstStyle/>
        <a:p>
          <a:endParaRPr lang="ru-RU"/>
        </a:p>
      </dgm:t>
    </dgm:pt>
    <dgm:pt modelId="{F96C50BF-C078-43B6-BF97-60CD2A490D08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Предполагающие, провоцирующие, поддерживающие</a:t>
          </a:r>
          <a:endParaRPr lang="ru-RU" sz="1400" dirty="0">
            <a:solidFill>
              <a:schemeClr val="accent5">
                <a:lumMod val="25000"/>
              </a:schemeClr>
            </a:solidFill>
            <a:latin typeface="+mj-lt"/>
          </a:endParaRPr>
        </a:p>
      </dgm:t>
    </dgm:pt>
    <dgm:pt modelId="{CD44B9DA-75AA-412E-BFF2-9D1CB6A10A7B}" type="parTrans" cxnId="{85C86A5E-ACA7-40D2-AC04-66BBD7844ABA}">
      <dgm:prSet/>
      <dgm:spPr/>
      <dgm:t>
        <a:bodyPr/>
        <a:lstStyle/>
        <a:p>
          <a:endParaRPr lang="ru-RU"/>
        </a:p>
      </dgm:t>
    </dgm:pt>
    <dgm:pt modelId="{AF2F9059-315A-4A82-BC33-C92AB6D49473}" type="sibTrans" cxnId="{85C86A5E-ACA7-40D2-AC04-66BBD7844ABA}">
      <dgm:prSet/>
      <dgm:spPr/>
      <dgm:t>
        <a:bodyPr/>
        <a:lstStyle/>
        <a:p>
          <a:endParaRPr lang="ru-RU"/>
        </a:p>
      </dgm:t>
    </dgm:pt>
    <dgm:pt modelId="{01208FA7-CA79-4C48-9C65-123A68B55405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ru-RU" sz="500" dirty="0">
            <a:solidFill>
              <a:schemeClr val="accent5">
                <a:lumMod val="25000"/>
              </a:schemeClr>
            </a:solidFill>
          </a:endParaRPr>
        </a:p>
      </dgm:t>
    </dgm:pt>
    <dgm:pt modelId="{FF152634-7354-4A6E-A88F-E83C86F3F630}" type="parTrans" cxnId="{AD33C56C-E4FB-4E9A-937F-DE0BCBFABB43}">
      <dgm:prSet/>
      <dgm:spPr/>
      <dgm:t>
        <a:bodyPr/>
        <a:lstStyle/>
        <a:p>
          <a:endParaRPr lang="ru-RU"/>
        </a:p>
      </dgm:t>
    </dgm:pt>
    <dgm:pt modelId="{B5AF66C9-9A8D-4F93-8E60-473A322394FA}" type="sibTrans" cxnId="{AD33C56C-E4FB-4E9A-937F-DE0BCBFABB43}">
      <dgm:prSet/>
      <dgm:spPr/>
      <dgm:t>
        <a:bodyPr/>
        <a:lstStyle/>
        <a:p>
          <a:endParaRPr lang="ru-RU"/>
        </a:p>
      </dgm:t>
    </dgm:pt>
    <dgm:pt modelId="{56825E2C-7637-4DD4-B2CF-DD6A4D03DD30}">
      <dgm:prSet phldrT="[Текст]" custT="1"/>
      <dgm:spPr>
        <a:solidFill>
          <a:srgbClr val="89DBDD"/>
        </a:solidFill>
      </dgm:spPr>
      <dgm:t>
        <a:bodyPr/>
        <a:lstStyle/>
        <a:p>
          <a:endParaRPr lang="ru-RU" sz="1400" dirty="0">
            <a:solidFill>
              <a:schemeClr val="accent5">
                <a:lumMod val="25000"/>
              </a:schemeClr>
            </a:solidFill>
            <a:latin typeface="+mj-lt"/>
          </a:endParaRPr>
        </a:p>
      </dgm:t>
    </dgm:pt>
    <dgm:pt modelId="{288A94CF-2AB0-4B96-A7B0-B4A437561E05}" type="parTrans" cxnId="{301BE961-7976-4EBF-A4D9-5043A25A1B5B}">
      <dgm:prSet/>
      <dgm:spPr/>
      <dgm:t>
        <a:bodyPr/>
        <a:lstStyle/>
        <a:p>
          <a:endParaRPr lang="ru-RU"/>
        </a:p>
      </dgm:t>
    </dgm:pt>
    <dgm:pt modelId="{EEA6FF6D-06FE-4F16-892B-E7852CE9905B}" type="sibTrans" cxnId="{301BE961-7976-4EBF-A4D9-5043A25A1B5B}">
      <dgm:prSet/>
      <dgm:spPr/>
      <dgm:t>
        <a:bodyPr/>
        <a:lstStyle/>
        <a:p>
          <a:endParaRPr lang="ru-RU"/>
        </a:p>
      </dgm:t>
    </dgm:pt>
    <dgm:pt modelId="{DB446B38-911D-4E7C-A641-941C017D6E16}">
      <dgm:prSet phldrT="[Текст]" custT="1"/>
      <dgm:spPr>
        <a:solidFill>
          <a:srgbClr val="89DBDD"/>
        </a:solidFill>
      </dgm:spPr>
      <dgm:t>
        <a:bodyPr/>
        <a:lstStyle/>
        <a:p>
          <a:r>
            <a:rPr lang="ru-RU" sz="18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диагностика</a:t>
          </a:r>
          <a:endParaRPr lang="ru-RU" sz="1800" dirty="0">
            <a:solidFill>
              <a:schemeClr val="accent5">
                <a:lumMod val="25000"/>
              </a:schemeClr>
            </a:solidFill>
            <a:latin typeface="+mj-lt"/>
          </a:endParaRPr>
        </a:p>
      </dgm:t>
    </dgm:pt>
    <dgm:pt modelId="{4E17FAA0-3896-4596-A8FD-5D279BD1D324}" type="sibTrans" cxnId="{15296E6F-DADD-4EEC-9A8E-629374698A7E}">
      <dgm:prSet/>
      <dgm:spPr/>
      <dgm:t>
        <a:bodyPr/>
        <a:lstStyle/>
        <a:p>
          <a:endParaRPr lang="ru-RU"/>
        </a:p>
      </dgm:t>
    </dgm:pt>
    <dgm:pt modelId="{CAD9670D-E478-4326-8906-607753EC3EC1}" type="parTrans" cxnId="{15296E6F-DADD-4EEC-9A8E-629374698A7E}">
      <dgm:prSet/>
      <dgm:spPr/>
      <dgm:t>
        <a:bodyPr/>
        <a:lstStyle/>
        <a:p>
          <a:endParaRPr lang="ru-RU"/>
        </a:p>
      </dgm:t>
    </dgm:pt>
    <dgm:pt modelId="{320CAE6F-70EE-4103-942B-4ED6B5C61862}">
      <dgm:prSet phldrT="[Текст]" custT="1"/>
      <dgm:spPr>
        <a:solidFill>
          <a:srgbClr val="FF9966"/>
        </a:solidFill>
      </dgm:spPr>
      <dgm:t>
        <a:bodyPr/>
        <a:lstStyle/>
        <a:p>
          <a:r>
            <a:rPr lang="ru-RU" sz="18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опора</a:t>
          </a:r>
          <a:endParaRPr lang="ru-RU" sz="1800" dirty="0">
            <a:solidFill>
              <a:schemeClr val="accent5">
                <a:lumMod val="25000"/>
              </a:schemeClr>
            </a:solidFill>
            <a:latin typeface="+mj-lt"/>
          </a:endParaRPr>
        </a:p>
      </dgm:t>
    </dgm:pt>
    <dgm:pt modelId="{32D3B367-9F62-4E09-BE21-1FF120045D34}" type="parTrans" cxnId="{B6337750-06A9-4F89-BFA4-3A34CBF0814D}">
      <dgm:prSet/>
      <dgm:spPr/>
      <dgm:t>
        <a:bodyPr/>
        <a:lstStyle/>
        <a:p>
          <a:endParaRPr lang="ru-RU"/>
        </a:p>
      </dgm:t>
    </dgm:pt>
    <dgm:pt modelId="{8270E2D1-3C3B-4AFB-AF28-368D6EA6DA32}" type="sibTrans" cxnId="{B6337750-06A9-4F89-BFA4-3A34CBF0814D}">
      <dgm:prSet/>
      <dgm:spPr/>
      <dgm:t>
        <a:bodyPr/>
        <a:lstStyle/>
        <a:p>
          <a:endParaRPr lang="ru-RU"/>
        </a:p>
      </dgm:t>
    </dgm:pt>
    <dgm:pt modelId="{896A29B6-5CD6-4D95-BDC3-22954EB7A6C2}">
      <dgm:prSet phldrT="[Текст]" custT="1"/>
      <dgm:spPr>
        <a:solidFill>
          <a:srgbClr val="FF9966"/>
        </a:solidFill>
      </dgm:spPr>
      <dgm:t>
        <a:bodyPr/>
        <a:lstStyle/>
        <a:p>
          <a:r>
            <a:rPr lang="ru-RU" sz="18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Увидеть ресурсы, сильные стороны студента</a:t>
          </a:r>
          <a:endParaRPr lang="ru-RU" sz="1800" dirty="0">
            <a:solidFill>
              <a:schemeClr val="accent5">
                <a:lumMod val="25000"/>
              </a:schemeClr>
            </a:solidFill>
            <a:latin typeface="+mj-lt"/>
          </a:endParaRPr>
        </a:p>
      </dgm:t>
    </dgm:pt>
    <dgm:pt modelId="{D9FFEC8B-1CBB-48AF-B868-41BA4BA81FA6}" type="parTrans" cxnId="{82E47EDE-B717-4B0C-A919-5018E2F6F543}">
      <dgm:prSet/>
      <dgm:spPr/>
      <dgm:t>
        <a:bodyPr/>
        <a:lstStyle/>
        <a:p>
          <a:endParaRPr lang="ru-RU"/>
        </a:p>
      </dgm:t>
    </dgm:pt>
    <dgm:pt modelId="{3CFAB8C5-CE8E-4ECC-B417-0A02B8DD39E9}" type="sibTrans" cxnId="{82E47EDE-B717-4B0C-A919-5018E2F6F543}">
      <dgm:prSet/>
      <dgm:spPr/>
      <dgm:t>
        <a:bodyPr/>
        <a:lstStyle/>
        <a:p>
          <a:endParaRPr lang="ru-RU"/>
        </a:p>
      </dgm:t>
    </dgm:pt>
    <dgm:pt modelId="{0A761D76-F2E8-4D50-A89F-AA5EB14F2EDE}">
      <dgm:prSet phldrT="[Текст]"/>
      <dgm:spPr>
        <a:solidFill>
          <a:srgbClr val="FF9966"/>
        </a:solidFill>
      </dgm:spPr>
      <dgm:t>
        <a:bodyPr/>
        <a:lstStyle/>
        <a:p>
          <a:endParaRPr lang="ru-RU" sz="500" dirty="0"/>
        </a:p>
      </dgm:t>
    </dgm:pt>
    <dgm:pt modelId="{9D341240-69A6-4571-A31B-8B811BA454E5}" type="parTrans" cxnId="{4DC8A180-F9A9-401F-95BE-E506DB6A5BC6}">
      <dgm:prSet/>
      <dgm:spPr/>
      <dgm:t>
        <a:bodyPr/>
        <a:lstStyle/>
        <a:p>
          <a:endParaRPr lang="ru-RU"/>
        </a:p>
      </dgm:t>
    </dgm:pt>
    <dgm:pt modelId="{159C77F6-78BC-4ED3-8CF6-AB894BCFA076}" type="sibTrans" cxnId="{4DC8A180-F9A9-401F-95BE-E506DB6A5BC6}">
      <dgm:prSet/>
      <dgm:spPr/>
      <dgm:t>
        <a:bodyPr/>
        <a:lstStyle/>
        <a:p>
          <a:endParaRPr lang="ru-RU"/>
        </a:p>
      </dgm:t>
    </dgm:pt>
    <dgm:pt modelId="{3C92F50E-6972-4729-BE89-ED613E0536A2}">
      <dgm:prSet phldrT="[Текст]" custT="1"/>
      <dgm:spPr>
        <a:solidFill>
          <a:srgbClr val="CC99FF"/>
        </a:solidFill>
      </dgm:spPr>
      <dgm:t>
        <a:bodyPr/>
        <a:lstStyle/>
        <a:p>
          <a:r>
            <a:rPr lang="ru-RU" sz="16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Диалог, взаимодействие с позиции </a:t>
          </a:r>
          <a:r>
            <a:rPr lang="ru-RU" sz="1600" dirty="0" err="1" smtClean="0">
              <a:solidFill>
                <a:schemeClr val="accent5">
                  <a:lumMod val="25000"/>
                </a:schemeClr>
              </a:solidFill>
              <a:latin typeface="+mj-lt"/>
            </a:rPr>
            <a:t>взрослый-взрослому</a:t>
          </a:r>
          <a:endParaRPr lang="ru-RU" sz="1600" dirty="0" smtClean="0">
            <a:solidFill>
              <a:schemeClr val="accent5">
                <a:lumMod val="25000"/>
              </a:schemeClr>
            </a:solidFill>
            <a:latin typeface="+mj-lt"/>
          </a:endParaRPr>
        </a:p>
        <a:p>
          <a:r>
            <a:rPr lang="ru-RU" sz="16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В одном концептуальном поле со студентом</a:t>
          </a:r>
          <a:endParaRPr lang="ru-RU" sz="1600" dirty="0">
            <a:solidFill>
              <a:schemeClr val="accent5">
                <a:lumMod val="25000"/>
              </a:schemeClr>
            </a:solidFill>
            <a:latin typeface="+mj-lt"/>
          </a:endParaRPr>
        </a:p>
      </dgm:t>
    </dgm:pt>
    <dgm:pt modelId="{9BD7EFE0-A871-4435-9BB5-E1509B744FDB}" type="parTrans" cxnId="{DC2E0E53-2A28-41CA-8D7B-9EF273B24044}">
      <dgm:prSet/>
      <dgm:spPr/>
      <dgm:t>
        <a:bodyPr/>
        <a:lstStyle/>
        <a:p>
          <a:endParaRPr lang="ru-RU"/>
        </a:p>
      </dgm:t>
    </dgm:pt>
    <dgm:pt modelId="{C6065271-FB55-4B50-BD7A-2ABA6E46408E}" type="sibTrans" cxnId="{DC2E0E53-2A28-41CA-8D7B-9EF273B24044}">
      <dgm:prSet/>
      <dgm:spPr/>
      <dgm:t>
        <a:bodyPr/>
        <a:lstStyle/>
        <a:p>
          <a:endParaRPr lang="ru-RU"/>
        </a:p>
      </dgm:t>
    </dgm:pt>
    <dgm:pt modelId="{C8653B69-874B-4840-8192-E9D4219DFC66}">
      <dgm:prSet phldrT="[Текст]"/>
      <dgm:spPr>
        <a:solidFill>
          <a:srgbClr val="CC99FF"/>
        </a:solidFill>
      </dgm:spPr>
      <dgm:t>
        <a:bodyPr/>
        <a:lstStyle/>
        <a:p>
          <a:endParaRPr lang="ru-RU" sz="500" dirty="0"/>
        </a:p>
      </dgm:t>
    </dgm:pt>
    <dgm:pt modelId="{36A03556-B76A-4A04-9F61-A6A2C0D4C21D}" type="parTrans" cxnId="{DA088030-DB27-42A2-8837-247EA03F792E}">
      <dgm:prSet/>
      <dgm:spPr/>
      <dgm:t>
        <a:bodyPr/>
        <a:lstStyle/>
        <a:p>
          <a:endParaRPr lang="ru-RU"/>
        </a:p>
      </dgm:t>
    </dgm:pt>
    <dgm:pt modelId="{DFCF0316-DEBB-4825-B014-D98810123CBC}" type="sibTrans" cxnId="{DA088030-DB27-42A2-8837-247EA03F792E}">
      <dgm:prSet/>
      <dgm:spPr/>
      <dgm:t>
        <a:bodyPr/>
        <a:lstStyle/>
        <a:p>
          <a:endParaRPr lang="ru-RU"/>
        </a:p>
      </dgm:t>
    </dgm:pt>
    <dgm:pt modelId="{3A8D2DB4-FEB1-41C2-AC52-465E4D147FC2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ru-RU" sz="500" dirty="0"/>
        </a:p>
      </dgm:t>
    </dgm:pt>
    <dgm:pt modelId="{467E7E80-8E03-4C3F-B23F-870CA5DEC9C6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8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Понять кто «хозяин», отдать ответственность</a:t>
          </a:r>
          <a:endParaRPr lang="ru-RU" sz="1800" dirty="0">
            <a:solidFill>
              <a:schemeClr val="accent5">
                <a:lumMod val="25000"/>
              </a:schemeClr>
            </a:solidFill>
            <a:latin typeface="+mj-lt"/>
          </a:endParaRPr>
        </a:p>
      </dgm:t>
    </dgm:pt>
    <dgm:pt modelId="{9FC3F215-DAB1-48BC-BDEB-0BEF86E0ABAC}" type="sibTrans" cxnId="{7222D000-F3E7-4BC7-8B2A-B65D99E1FC79}">
      <dgm:prSet/>
      <dgm:spPr/>
      <dgm:t>
        <a:bodyPr/>
        <a:lstStyle/>
        <a:p>
          <a:endParaRPr lang="ru-RU"/>
        </a:p>
      </dgm:t>
    </dgm:pt>
    <dgm:pt modelId="{99BA681E-B61B-4229-9BCE-8C4153870ECC}" type="parTrans" cxnId="{7222D000-F3E7-4BC7-8B2A-B65D99E1FC79}">
      <dgm:prSet/>
      <dgm:spPr/>
      <dgm:t>
        <a:bodyPr/>
        <a:lstStyle/>
        <a:p>
          <a:endParaRPr lang="ru-RU"/>
        </a:p>
      </dgm:t>
    </dgm:pt>
    <dgm:pt modelId="{9CFF08A6-0941-4F0C-AE42-7870D7AE4E46}" type="sibTrans" cxnId="{EDEEDB29-1D8F-40A7-88FE-A93741E8B4DD}">
      <dgm:prSet/>
      <dgm:spPr/>
      <dgm:t>
        <a:bodyPr/>
        <a:lstStyle/>
        <a:p>
          <a:endParaRPr lang="ru-RU"/>
        </a:p>
      </dgm:t>
    </dgm:pt>
    <dgm:pt modelId="{BDB1F988-F02A-4D81-A79C-FA5E9C378E36}" type="parTrans" cxnId="{EDEEDB29-1D8F-40A7-88FE-A93741E8B4DD}">
      <dgm:prSet/>
      <dgm:spPr/>
      <dgm:t>
        <a:bodyPr/>
        <a:lstStyle/>
        <a:p>
          <a:endParaRPr lang="ru-RU"/>
        </a:p>
      </dgm:t>
    </dgm:pt>
    <dgm:pt modelId="{8E71B3DE-50C4-4E56-B647-5EAF50249E0C}" type="pres">
      <dgm:prSet presAssocID="{C7CE55EE-E335-4FCA-B751-EC1A4EE07F2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475776-1FAF-4682-895A-BA28D5180BA2}" type="pres">
      <dgm:prSet presAssocID="{B364485E-7530-4711-848C-685E0DC0ABEB}" presName="comp" presStyleCnt="0"/>
      <dgm:spPr/>
    </dgm:pt>
    <dgm:pt modelId="{C2870B37-564F-4AC3-BD3A-415FEADA6DC4}" type="pres">
      <dgm:prSet presAssocID="{B364485E-7530-4711-848C-685E0DC0ABEB}" presName="box" presStyleLbl="node1" presStyleIdx="0" presStyleCnt="6" custScaleX="84491" custScaleY="23177" custLinFactNeighborX="-1406" custLinFactNeighborY="10267"/>
      <dgm:spPr/>
      <dgm:t>
        <a:bodyPr/>
        <a:lstStyle/>
        <a:p>
          <a:endParaRPr lang="ru-RU"/>
        </a:p>
      </dgm:t>
    </dgm:pt>
    <dgm:pt modelId="{C8605A4C-EA54-45FF-81A7-A22401FF7368}" type="pres">
      <dgm:prSet presAssocID="{B364485E-7530-4711-848C-685E0DC0ABEB}" presName="img" presStyleLbl="fgImgPlace1" presStyleIdx="0" presStyleCnt="6" custFlipVert="1" custFlipHor="1" custScaleX="3750" custScaleY="8496"/>
      <dgm:spPr/>
    </dgm:pt>
    <dgm:pt modelId="{1D3A9922-C6EE-4713-88CA-E97E5EB09CB0}" type="pres">
      <dgm:prSet presAssocID="{B364485E-7530-4711-848C-685E0DC0ABEB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48C1E6-BF5A-46CE-9FCA-A916B7EAD7D0}" type="pres">
      <dgm:prSet presAssocID="{EAC6150D-A3B3-4884-96F5-A0B72FAEDCD8}" presName="spacer" presStyleCnt="0"/>
      <dgm:spPr/>
    </dgm:pt>
    <dgm:pt modelId="{68C98E44-0E53-462E-AF56-AF4F9CB9DE6D}" type="pres">
      <dgm:prSet presAssocID="{E98FFF53-B108-406F-91C8-E6984F871B7C}" presName="comp" presStyleCnt="0"/>
      <dgm:spPr/>
    </dgm:pt>
    <dgm:pt modelId="{F060C4F5-7BAB-4AB2-855E-E18C259A21F3}" type="pres">
      <dgm:prSet presAssocID="{E98FFF53-B108-406F-91C8-E6984F871B7C}" presName="box" presStyleLbl="node1" presStyleIdx="1" presStyleCnt="6" custScaleX="84339" custScaleY="27534" custLinFactNeighborX="-1497" custLinFactNeighborY="1372"/>
      <dgm:spPr/>
      <dgm:t>
        <a:bodyPr/>
        <a:lstStyle/>
        <a:p>
          <a:endParaRPr lang="ru-RU"/>
        </a:p>
      </dgm:t>
    </dgm:pt>
    <dgm:pt modelId="{ABE9CFED-6783-43AB-8012-527938C9F408}" type="pres">
      <dgm:prSet presAssocID="{E98FFF53-B108-406F-91C8-E6984F871B7C}" presName="img" presStyleLbl="fgImgPlace1" presStyleIdx="1" presStyleCnt="6" custFlipVert="0" custFlipHor="0" custScaleX="10640" custScaleY="4500"/>
      <dgm:spPr/>
    </dgm:pt>
    <dgm:pt modelId="{D605F39B-1856-4FEC-8914-CB000B973A80}" type="pres">
      <dgm:prSet presAssocID="{E98FFF53-B108-406F-91C8-E6984F871B7C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19662-8536-4802-8C53-F5C6483BE984}" type="pres">
      <dgm:prSet presAssocID="{9FDC52AE-AE0F-44EB-8E3E-B9E9397E2BD8}" presName="spacer" presStyleCnt="0"/>
      <dgm:spPr/>
    </dgm:pt>
    <dgm:pt modelId="{C7D7F51C-6901-4419-B554-D0D979782630}" type="pres">
      <dgm:prSet presAssocID="{DB446B38-911D-4E7C-A641-941C017D6E16}" presName="comp" presStyleCnt="0"/>
      <dgm:spPr/>
    </dgm:pt>
    <dgm:pt modelId="{9AEFE006-1398-4E31-9D5C-B1F425031FA7}" type="pres">
      <dgm:prSet presAssocID="{DB446B38-911D-4E7C-A641-941C017D6E16}" presName="box" presStyleLbl="node1" presStyleIdx="2" presStyleCnt="6" custScaleX="82957" custScaleY="27962" custLinFactNeighborX="-1095" custLinFactNeighborY="-6381"/>
      <dgm:spPr/>
      <dgm:t>
        <a:bodyPr/>
        <a:lstStyle/>
        <a:p>
          <a:endParaRPr lang="ru-RU"/>
        </a:p>
      </dgm:t>
    </dgm:pt>
    <dgm:pt modelId="{945E45D4-6B61-4431-8815-3801D3E47982}" type="pres">
      <dgm:prSet presAssocID="{DB446B38-911D-4E7C-A641-941C017D6E16}" presName="img" presStyleLbl="fgImgPlace1" presStyleIdx="2" presStyleCnt="6" custFlipVert="1" custFlipHor="0" custScaleX="3750" custScaleY="5679"/>
      <dgm:spPr/>
    </dgm:pt>
    <dgm:pt modelId="{EA2A4A71-5EEC-4349-949B-645AA8027823}" type="pres">
      <dgm:prSet presAssocID="{DB446B38-911D-4E7C-A641-941C017D6E16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FA5D00-FA73-4AE9-90D8-E5744F49DF9F}" type="pres">
      <dgm:prSet presAssocID="{4E17FAA0-3896-4596-A8FD-5D279BD1D324}" presName="spacer" presStyleCnt="0"/>
      <dgm:spPr/>
    </dgm:pt>
    <dgm:pt modelId="{6A11FE5A-72F5-4032-8D6A-D8EB43BB950E}" type="pres">
      <dgm:prSet presAssocID="{467E7E80-8E03-4C3F-B23F-870CA5DEC9C6}" presName="comp" presStyleCnt="0"/>
      <dgm:spPr/>
    </dgm:pt>
    <dgm:pt modelId="{BF4CCFC7-F7A2-40C0-92C7-17FE7412F4A0}" type="pres">
      <dgm:prSet presAssocID="{467E7E80-8E03-4C3F-B23F-870CA5DEC9C6}" presName="box" presStyleLbl="node1" presStyleIdx="3" presStyleCnt="6" custScaleX="82731" custScaleY="23312" custLinFactNeighborX="-1362" custLinFactNeighborY="-13942"/>
      <dgm:spPr/>
      <dgm:t>
        <a:bodyPr/>
        <a:lstStyle/>
        <a:p>
          <a:endParaRPr lang="ru-RU"/>
        </a:p>
      </dgm:t>
    </dgm:pt>
    <dgm:pt modelId="{7517FD9F-41A9-4DD4-AA77-951678538D14}" type="pres">
      <dgm:prSet presAssocID="{467E7E80-8E03-4C3F-B23F-870CA5DEC9C6}" presName="img" presStyleLbl="fgImgPlace1" presStyleIdx="3" presStyleCnt="6" custFlipHor="0" custScaleX="3175" custScaleY="2316"/>
      <dgm:spPr/>
    </dgm:pt>
    <dgm:pt modelId="{3CEBB0E4-8FB3-4FAB-89F7-89B1EC61B5B7}" type="pres">
      <dgm:prSet presAssocID="{467E7E80-8E03-4C3F-B23F-870CA5DEC9C6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9BDAD-0635-40E9-9B4B-C64E6FFCD6F9}" type="pres">
      <dgm:prSet presAssocID="{9FC3F215-DAB1-48BC-BDEB-0BEF86E0ABAC}" presName="spacer" presStyleCnt="0"/>
      <dgm:spPr/>
    </dgm:pt>
    <dgm:pt modelId="{298546E4-C3A7-417D-8C98-D5E447287705}" type="pres">
      <dgm:prSet presAssocID="{320CAE6F-70EE-4103-942B-4ED6B5C61862}" presName="comp" presStyleCnt="0"/>
      <dgm:spPr/>
    </dgm:pt>
    <dgm:pt modelId="{ABAECD34-2E8D-4384-9EE7-1393AA5604A0}" type="pres">
      <dgm:prSet presAssocID="{320CAE6F-70EE-4103-942B-4ED6B5C61862}" presName="box" presStyleLbl="node1" presStyleIdx="4" presStyleCnt="6" custScaleX="82769" custScaleY="23014" custLinFactNeighborX="-1018" custLinFactNeighborY="-21503"/>
      <dgm:spPr/>
      <dgm:t>
        <a:bodyPr/>
        <a:lstStyle/>
        <a:p>
          <a:endParaRPr lang="ru-RU"/>
        </a:p>
      </dgm:t>
    </dgm:pt>
    <dgm:pt modelId="{D2C1F814-9716-4FFA-B875-6BBC6617747D}" type="pres">
      <dgm:prSet presAssocID="{320CAE6F-70EE-4103-942B-4ED6B5C61862}" presName="img" presStyleLbl="fgImgPlace1" presStyleIdx="4" presStyleCnt="6" custFlipVert="0" custFlipHor="0" custScaleX="5082" custScaleY="1511"/>
      <dgm:spPr/>
    </dgm:pt>
    <dgm:pt modelId="{AA9EEB81-1F70-4244-923E-D9EB04113500}" type="pres">
      <dgm:prSet presAssocID="{320CAE6F-70EE-4103-942B-4ED6B5C61862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36E4B1-1914-47CC-85DA-8559C518C898}" type="pres">
      <dgm:prSet presAssocID="{8270E2D1-3C3B-4AFB-AF28-368D6EA6DA32}" presName="spacer" presStyleCnt="0"/>
      <dgm:spPr/>
    </dgm:pt>
    <dgm:pt modelId="{C16521D4-D070-4ADE-8888-6415381D14EF}" type="pres">
      <dgm:prSet presAssocID="{3C92F50E-6972-4729-BE89-ED613E0536A2}" presName="comp" presStyleCnt="0"/>
      <dgm:spPr/>
    </dgm:pt>
    <dgm:pt modelId="{C79E6D28-782B-4672-874C-C4E4130CBDF8}" type="pres">
      <dgm:prSet presAssocID="{3C92F50E-6972-4729-BE89-ED613E0536A2}" presName="box" presStyleLbl="node1" presStyleIdx="5" presStyleCnt="6" custScaleX="83954" custScaleY="27204" custLinFactNeighborX="-593" custLinFactNeighborY="-29064"/>
      <dgm:spPr/>
      <dgm:t>
        <a:bodyPr/>
        <a:lstStyle/>
        <a:p>
          <a:endParaRPr lang="ru-RU"/>
        </a:p>
      </dgm:t>
    </dgm:pt>
    <dgm:pt modelId="{8BA01150-8D36-4727-A274-138028DF9592}" type="pres">
      <dgm:prSet presAssocID="{3C92F50E-6972-4729-BE89-ED613E0536A2}" presName="img" presStyleLbl="fgImgPlace1" presStyleIdx="5" presStyleCnt="6" custFlipVert="1" custFlipHor="0" custScaleX="14716" custScaleY="3301" custLinFactNeighborX="-28978" custLinFactNeighborY="-12834"/>
      <dgm:spPr/>
    </dgm:pt>
    <dgm:pt modelId="{4D058A2E-D3C4-45DA-883E-9B976996681E}" type="pres">
      <dgm:prSet presAssocID="{3C92F50E-6972-4729-BE89-ED613E0536A2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BBDE5F-9550-4590-82F3-17176BC542EE}" type="presOf" srcId="{56825E2C-7637-4DD4-B2CF-DD6A4D03DD30}" destId="{9AEFE006-1398-4E31-9D5C-B1F425031FA7}" srcOrd="0" destOrd="1" presId="urn:microsoft.com/office/officeart/2005/8/layout/vList4#1"/>
    <dgm:cxn modelId="{7222D000-F3E7-4BC7-8B2A-B65D99E1FC79}" srcId="{C7CE55EE-E335-4FCA-B751-EC1A4EE07F2D}" destId="{467E7E80-8E03-4C3F-B23F-870CA5DEC9C6}" srcOrd="3" destOrd="0" parTransId="{99BA681E-B61B-4229-9BCE-8C4153870ECC}" sibTransId="{9FC3F215-DAB1-48BC-BDEB-0BEF86E0ABAC}"/>
    <dgm:cxn modelId="{95C6DBAC-D908-46AB-BBBD-F4A40C96AE19}" type="presOf" srcId="{467E7E80-8E03-4C3F-B23F-870CA5DEC9C6}" destId="{3CEBB0E4-8FB3-4FAB-89F7-89B1EC61B5B7}" srcOrd="1" destOrd="0" presId="urn:microsoft.com/office/officeart/2005/8/layout/vList4#1"/>
    <dgm:cxn modelId="{B6337750-06A9-4F89-BFA4-3A34CBF0814D}" srcId="{C7CE55EE-E335-4FCA-B751-EC1A4EE07F2D}" destId="{320CAE6F-70EE-4103-942B-4ED6B5C61862}" srcOrd="4" destOrd="0" parTransId="{32D3B367-9F62-4E09-BE21-1FF120045D34}" sibTransId="{8270E2D1-3C3B-4AFB-AF28-368D6EA6DA32}"/>
    <dgm:cxn modelId="{AEA64E1A-4AAF-43D5-A8C7-690E560AE848}" type="presOf" srcId="{B364485E-7530-4711-848C-685E0DC0ABEB}" destId="{C2870B37-564F-4AC3-BD3A-415FEADA6DC4}" srcOrd="0" destOrd="0" presId="urn:microsoft.com/office/officeart/2005/8/layout/vList4#1"/>
    <dgm:cxn modelId="{DC2E0E53-2A28-41CA-8D7B-9EF273B24044}" srcId="{C7CE55EE-E335-4FCA-B751-EC1A4EE07F2D}" destId="{3C92F50E-6972-4729-BE89-ED613E0536A2}" srcOrd="5" destOrd="0" parTransId="{9BD7EFE0-A871-4435-9BB5-E1509B744FDB}" sibTransId="{C6065271-FB55-4B50-BD7A-2ABA6E46408E}"/>
    <dgm:cxn modelId="{23104E92-2D4B-4059-AED5-379ED4DA395D}" type="presOf" srcId="{0E6969CC-1AE1-4CE3-ABA4-E15C106C2B65}" destId="{C2870B37-564F-4AC3-BD3A-415FEADA6DC4}" srcOrd="0" destOrd="1" presId="urn:microsoft.com/office/officeart/2005/8/layout/vList4#1"/>
    <dgm:cxn modelId="{DF6E6816-3EAC-483B-A466-6A8F264647D3}" type="presOf" srcId="{896A29B6-5CD6-4D95-BDC3-22954EB7A6C2}" destId="{ABAECD34-2E8D-4384-9EE7-1393AA5604A0}" srcOrd="0" destOrd="1" presId="urn:microsoft.com/office/officeart/2005/8/layout/vList4#1"/>
    <dgm:cxn modelId="{EC2454B4-8AD5-444B-B84B-3205F16413AB}" type="presOf" srcId="{3A8D2DB4-FEB1-41C2-AC52-465E4D147FC2}" destId="{3CEBB0E4-8FB3-4FAB-89F7-89B1EC61B5B7}" srcOrd="1" destOrd="1" presId="urn:microsoft.com/office/officeart/2005/8/layout/vList4#1"/>
    <dgm:cxn modelId="{2395EED5-16F2-4332-B262-9555D8802A5D}" type="presOf" srcId="{DB446B38-911D-4E7C-A641-941C017D6E16}" destId="{EA2A4A71-5EEC-4349-949B-645AA8027823}" srcOrd="1" destOrd="0" presId="urn:microsoft.com/office/officeart/2005/8/layout/vList4#1"/>
    <dgm:cxn modelId="{DA088030-DB27-42A2-8837-247EA03F792E}" srcId="{3C92F50E-6972-4729-BE89-ED613E0536A2}" destId="{C8653B69-874B-4840-8192-E9D4219DFC66}" srcOrd="0" destOrd="0" parTransId="{36A03556-B76A-4A04-9F61-A6A2C0D4C21D}" sibTransId="{DFCF0316-DEBB-4825-B014-D98810123CBC}"/>
    <dgm:cxn modelId="{301BE961-7976-4EBF-A4D9-5043A25A1B5B}" srcId="{DB446B38-911D-4E7C-A641-941C017D6E16}" destId="{56825E2C-7637-4DD4-B2CF-DD6A4D03DD30}" srcOrd="0" destOrd="0" parTransId="{288A94CF-2AB0-4B96-A7B0-B4A437561E05}" sibTransId="{EEA6FF6D-06FE-4F16-892B-E7852CE9905B}"/>
    <dgm:cxn modelId="{D1FDE8F5-AF4B-4170-845A-D0F097E17D12}" type="presOf" srcId="{E98FFF53-B108-406F-91C8-E6984F871B7C}" destId="{F060C4F5-7BAB-4AB2-855E-E18C259A21F3}" srcOrd="0" destOrd="0" presId="urn:microsoft.com/office/officeart/2005/8/layout/vList4#1"/>
    <dgm:cxn modelId="{4DC8A180-F9A9-401F-95BE-E506DB6A5BC6}" srcId="{320CAE6F-70EE-4103-942B-4ED6B5C61862}" destId="{0A761D76-F2E8-4D50-A89F-AA5EB14F2EDE}" srcOrd="1" destOrd="0" parTransId="{9D341240-69A6-4571-A31B-8B811BA454E5}" sibTransId="{159C77F6-78BC-4ED3-8CF6-AB894BCFA076}"/>
    <dgm:cxn modelId="{AD33C56C-E4FB-4E9A-937F-DE0BCBFABB43}" srcId="{E98FFF53-B108-406F-91C8-E6984F871B7C}" destId="{01208FA7-CA79-4C48-9C65-123A68B55405}" srcOrd="1" destOrd="0" parTransId="{FF152634-7354-4A6E-A88F-E83C86F3F630}" sibTransId="{B5AF66C9-9A8D-4F93-8E60-473A322394FA}"/>
    <dgm:cxn modelId="{D6D6A7BA-84DF-4239-80CD-5539E7111B06}" type="presOf" srcId="{C7CE55EE-E335-4FCA-B751-EC1A4EE07F2D}" destId="{8E71B3DE-50C4-4E56-B647-5EAF50249E0C}" srcOrd="0" destOrd="0" presId="urn:microsoft.com/office/officeart/2005/8/layout/vList4#1"/>
    <dgm:cxn modelId="{4A63DC2C-0F26-4152-B455-E7F5A57666E2}" type="presOf" srcId="{F96C50BF-C078-43B6-BF97-60CD2A490D08}" destId="{D605F39B-1856-4FEC-8914-CB000B973A80}" srcOrd="1" destOrd="1" presId="urn:microsoft.com/office/officeart/2005/8/layout/vList4#1"/>
    <dgm:cxn modelId="{85C86A5E-ACA7-40D2-AC04-66BBD7844ABA}" srcId="{E98FFF53-B108-406F-91C8-E6984F871B7C}" destId="{F96C50BF-C078-43B6-BF97-60CD2A490D08}" srcOrd="0" destOrd="0" parTransId="{CD44B9DA-75AA-412E-BFF2-9D1CB6A10A7B}" sibTransId="{AF2F9059-315A-4A82-BC33-C92AB6D49473}"/>
    <dgm:cxn modelId="{33A6A2E7-4129-498F-8A9F-7D7368D3A86B}" type="presOf" srcId="{01208FA7-CA79-4C48-9C65-123A68B55405}" destId="{F060C4F5-7BAB-4AB2-855E-E18C259A21F3}" srcOrd="0" destOrd="2" presId="urn:microsoft.com/office/officeart/2005/8/layout/vList4#1"/>
    <dgm:cxn modelId="{D07A536A-29AA-487E-9FF3-E5281446CE38}" type="presOf" srcId="{DB446B38-911D-4E7C-A641-941C017D6E16}" destId="{9AEFE006-1398-4E31-9D5C-B1F425031FA7}" srcOrd="0" destOrd="0" presId="urn:microsoft.com/office/officeart/2005/8/layout/vList4#1"/>
    <dgm:cxn modelId="{F61F036B-B513-434F-BC75-CED54F4A61B7}" type="presOf" srcId="{0E6969CC-1AE1-4CE3-ABA4-E15C106C2B65}" destId="{1D3A9922-C6EE-4713-88CA-E97E5EB09CB0}" srcOrd="1" destOrd="1" presId="urn:microsoft.com/office/officeart/2005/8/layout/vList4#1"/>
    <dgm:cxn modelId="{17087FF2-0C3F-4DE8-ABAB-1287FFC9ED4C}" type="presOf" srcId="{01208FA7-CA79-4C48-9C65-123A68B55405}" destId="{D605F39B-1856-4FEC-8914-CB000B973A80}" srcOrd="1" destOrd="2" presId="urn:microsoft.com/office/officeart/2005/8/layout/vList4#1"/>
    <dgm:cxn modelId="{EDEEDB29-1D8F-40A7-88FE-A93741E8B4DD}" srcId="{467E7E80-8E03-4C3F-B23F-870CA5DEC9C6}" destId="{3A8D2DB4-FEB1-41C2-AC52-465E4D147FC2}" srcOrd="0" destOrd="0" parTransId="{BDB1F988-F02A-4D81-A79C-FA5E9C378E36}" sibTransId="{9CFF08A6-0941-4F0C-AE42-7870D7AE4E46}"/>
    <dgm:cxn modelId="{40C9D3B2-DEA6-4CFE-92A6-9E7662CE8648}" srcId="{C7CE55EE-E335-4FCA-B751-EC1A4EE07F2D}" destId="{B364485E-7530-4711-848C-685E0DC0ABEB}" srcOrd="0" destOrd="0" parTransId="{7A3DBC67-510A-4B8B-AD80-AC18AF9575B1}" sibTransId="{EAC6150D-A3B3-4884-96F5-A0B72FAEDCD8}"/>
    <dgm:cxn modelId="{B2FB2053-79C0-44A9-BB5C-421A8E003A9C}" type="presOf" srcId="{C8653B69-874B-4840-8192-E9D4219DFC66}" destId="{C79E6D28-782B-4672-874C-C4E4130CBDF8}" srcOrd="0" destOrd="1" presId="urn:microsoft.com/office/officeart/2005/8/layout/vList4#1"/>
    <dgm:cxn modelId="{8F56909D-E7DC-4CDC-97E9-F16D0D00E5EA}" type="presOf" srcId="{467E7E80-8E03-4C3F-B23F-870CA5DEC9C6}" destId="{BF4CCFC7-F7A2-40C0-92C7-17FE7412F4A0}" srcOrd="0" destOrd="0" presId="urn:microsoft.com/office/officeart/2005/8/layout/vList4#1"/>
    <dgm:cxn modelId="{E1D864C6-44D9-4C61-82B7-87AADBE4A15D}" type="presOf" srcId="{3A8D2DB4-FEB1-41C2-AC52-465E4D147FC2}" destId="{BF4CCFC7-F7A2-40C0-92C7-17FE7412F4A0}" srcOrd="0" destOrd="1" presId="urn:microsoft.com/office/officeart/2005/8/layout/vList4#1"/>
    <dgm:cxn modelId="{B2445A08-0804-4004-8CF9-D9B3EA899642}" type="presOf" srcId="{3C92F50E-6972-4729-BE89-ED613E0536A2}" destId="{4D058A2E-D3C4-45DA-883E-9B976996681E}" srcOrd="1" destOrd="0" presId="urn:microsoft.com/office/officeart/2005/8/layout/vList4#1"/>
    <dgm:cxn modelId="{BFBD0738-72E0-4F47-BCDE-05A3EC836C9C}" type="presOf" srcId="{3C92F50E-6972-4729-BE89-ED613E0536A2}" destId="{C79E6D28-782B-4672-874C-C4E4130CBDF8}" srcOrd="0" destOrd="0" presId="urn:microsoft.com/office/officeart/2005/8/layout/vList4#1"/>
    <dgm:cxn modelId="{05BAB2FB-20BD-48CC-B982-ECEAC9C2A39C}" type="presOf" srcId="{56825E2C-7637-4DD4-B2CF-DD6A4D03DD30}" destId="{EA2A4A71-5EEC-4349-949B-645AA8027823}" srcOrd="1" destOrd="1" presId="urn:microsoft.com/office/officeart/2005/8/layout/vList4#1"/>
    <dgm:cxn modelId="{3684B0EF-CEAD-44A6-B593-27C170E7CC29}" srcId="{C7CE55EE-E335-4FCA-B751-EC1A4EE07F2D}" destId="{E98FFF53-B108-406F-91C8-E6984F871B7C}" srcOrd="1" destOrd="0" parTransId="{C1D29756-09D3-4F02-A547-5C90C09E2043}" sibTransId="{9FDC52AE-AE0F-44EB-8E3E-B9E9397E2BD8}"/>
    <dgm:cxn modelId="{F1AE62A8-A7A2-4999-A0B0-D82CDF6BA9F4}" type="presOf" srcId="{320CAE6F-70EE-4103-942B-4ED6B5C61862}" destId="{ABAECD34-2E8D-4384-9EE7-1393AA5604A0}" srcOrd="0" destOrd="0" presId="urn:microsoft.com/office/officeart/2005/8/layout/vList4#1"/>
    <dgm:cxn modelId="{15296E6F-DADD-4EEC-9A8E-629374698A7E}" srcId="{C7CE55EE-E335-4FCA-B751-EC1A4EE07F2D}" destId="{DB446B38-911D-4E7C-A641-941C017D6E16}" srcOrd="2" destOrd="0" parTransId="{CAD9670D-E478-4326-8906-607753EC3EC1}" sibTransId="{4E17FAA0-3896-4596-A8FD-5D279BD1D324}"/>
    <dgm:cxn modelId="{1AD0A22C-5399-45E6-BD74-1BDB505D6085}" type="presOf" srcId="{B364485E-7530-4711-848C-685E0DC0ABEB}" destId="{1D3A9922-C6EE-4713-88CA-E97E5EB09CB0}" srcOrd="1" destOrd="0" presId="urn:microsoft.com/office/officeart/2005/8/layout/vList4#1"/>
    <dgm:cxn modelId="{82E47EDE-B717-4B0C-A919-5018E2F6F543}" srcId="{320CAE6F-70EE-4103-942B-4ED6B5C61862}" destId="{896A29B6-5CD6-4D95-BDC3-22954EB7A6C2}" srcOrd="0" destOrd="0" parTransId="{D9FFEC8B-1CBB-48AF-B868-41BA4BA81FA6}" sibTransId="{3CFAB8C5-CE8E-4ECC-B417-0A02B8DD39E9}"/>
    <dgm:cxn modelId="{605ECA91-208E-4A4E-99BB-E3D8F760046C}" type="presOf" srcId="{0A761D76-F2E8-4D50-A89F-AA5EB14F2EDE}" destId="{ABAECD34-2E8D-4384-9EE7-1393AA5604A0}" srcOrd="0" destOrd="2" presId="urn:microsoft.com/office/officeart/2005/8/layout/vList4#1"/>
    <dgm:cxn modelId="{F10FDE20-730D-4A83-8BF2-920644C12A2D}" type="presOf" srcId="{C8653B69-874B-4840-8192-E9D4219DFC66}" destId="{4D058A2E-D3C4-45DA-883E-9B976996681E}" srcOrd="1" destOrd="1" presId="urn:microsoft.com/office/officeart/2005/8/layout/vList4#1"/>
    <dgm:cxn modelId="{7B039D7F-1A50-49FC-8FEE-2F23E6097385}" type="presOf" srcId="{F96C50BF-C078-43B6-BF97-60CD2A490D08}" destId="{F060C4F5-7BAB-4AB2-855E-E18C259A21F3}" srcOrd="0" destOrd="1" presId="urn:microsoft.com/office/officeart/2005/8/layout/vList4#1"/>
    <dgm:cxn modelId="{C70B86E3-6F0E-4168-B2CD-E166A335E486}" type="presOf" srcId="{E98FFF53-B108-406F-91C8-E6984F871B7C}" destId="{D605F39B-1856-4FEC-8914-CB000B973A80}" srcOrd="1" destOrd="0" presId="urn:microsoft.com/office/officeart/2005/8/layout/vList4#1"/>
    <dgm:cxn modelId="{51635B53-7E1D-4CA8-8715-6AF6507801FE}" type="presOf" srcId="{320CAE6F-70EE-4103-942B-4ED6B5C61862}" destId="{AA9EEB81-1F70-4244-923E-D9EB04113500}" srcOrd="1" destOrd="0" presId="urn:microsoft.com/office/officeart/2005/8/layout/vList4#1"/>
    <dgm:cxn modelId="{D67E2A15-B273-4AD3-AFFF-FE357A12D0CD}" srcId="{B364485E-7530-4711-848C-685E0DC0ABEB}" destId="{0E6969CC-1AE1-4CE3-ABA4-E15C106C2B65}" srcOrd="0" destOrd="0" parTransId="{BB60124C-AC3C-4B8B-82B8-561447F98309}" sibTransId="{0BFB9F7D-4195-4E0D-A6FF-56DB68AE26C3}"/>
    <dgm:cxn modelId="{CC1F7219-6CD3-4631-B613-1A225396732A}" type="presOf" srcId="{896A29B6-5CD6-4D95-BDC3-22954EB7A6C2}" destId="{AA9EEB81-1F70-4244-923E-D9EB04113500}" srcOrd="1" destOrd="1" presId="urn:microsoft.com/office/officeart/2005/8/layout/vList4#1"/>
    <dgm:cxn modelId="{EDB92F7C-C5D5-4000-B801-A67C09120AD1}" type="presOf" srcId="{0A761D76-F2E8-4D50-A89F-AA5EB14F2EDE}" destId="{AA9EEB81-1F70-4244-923E-D9EB04113500}" srcOrd="1" destOrd="2" presId="urn:microsoft.com/office/officeart/2005/8/layout/vList4#1"/>
    <dgm:cxn modelId="{CE15C1AC-9422-46BD-BDBF-09F1DFA04DD8}" type="presParOf" srcId="{8E71B3DE-50C4-4E56-B647-5EAF50249E0C}" destId="{BF475776-1FAF-4682-895A-BA28D5180BA2}" srcOrd="0" destOrd="0" presId="urn:microsoft.com/office/officeart/2005/8/layout/vList4#1"/>
    <dgm:cxn modelId="{D7B1681E-33EB-4839-B438-E8930AD95676}" type="presParOf" srcId="{BF475776-1FAF-4682-895A-BA28D5180BA2}" destId="{C2870B37-564F-4AC3-BD3A-415FEADA6DC4}" srcOrd="0" destOrd="0" presId="urn:microsoft.com/office/officeart/2005/8/layout/vList4#1"/>
    <dgm:cxn modelId="{81D6150D-F187-416B-A197-0643C491BCF4}" type="presParOf" srcId="{BF475776-1FAF-4682-895A-BA28D5180BA2}" destId="{C8605A4C-EA54-45FF-81A7-A22401FF7368}" srcOrd="1" destOrd="0" presId="urn:microsoft.com/office/officeart/2005/8/layout/vList4#1"/>
    <dgm:cxn modelId="{DB3BCA32-B921-495B-A3B0-F58E435EAA79}" type="presParOf" srcId="{BF475776-1FAF-4682-895A-BA28D5180BA2}" destId="{1D3A9922-C6EE-4713-88CA-E97E5EB09CB0}" srcOrd="2" destOrd="0" presId="urn:microsoft.com/office/officeart/2005/8/layout/vList4#1"/>
    <dgm:cxn modelId="{ED35C7D1-E0C8-4977-94F0-D205ED2E118E}" type="presParOf" srcId="{8E71B3DE-50C4-4E56-B647-5EAF50249E0C}" destId="{2D48C1E6-BF5A-46CE-9FCA-A916B7EAD7D0}" srcOrd="1" destOrd="0" presId="urn:microsoft.com/office/officeart/2005/8/layout/vList4#1"/>
    <dgm:cxn modelId="{7E6C5CB8-C6D1-4310-B80F-C1F466BB2286}" type="presParOf" srcId="{8E71B3DE-50C4-4E56-B647-5EAF50249E0C}" destId="{68C98E44-0E53-462E-AF56-AF4F9CB9DE6D}" srcOrd="2" destOrd="0" presId="urn:microsoft.com/office/officeart/2005/8/layout/vList4#1"/>
    <dgm:cxn modelId="{FEC3AC48-BA7D-4830-ACB3-FAB60647A695}" type="presParOf" srcId="{68C98E44-0E53-462E-AF56-AF4F9CB9DE6D}" destId="{F060C4F5-7BAB-4AB2-855E-E18C259A21F3}" srcOrd="0" destOrd="0" presId="urn:microsoft.com/office/officeart/2005/8/layout/vList4#1"/>
    <dgm:cxn modelId="{36F6A95C-1685-4CDF-8AD6-1AC72785E712}" type="presParOf" srcId="{68C98E44-0E53-462E-AF56-AF4F9CB9DE6D}" destId="{ABE9CFED-6783-43AB-8012-527938C9F408}" srcOrd="1" destOrd="0" presId="urn:microsoft.com/office/officeart/2005/8/layout/vList4#1"/>
    <dgm:cxn modelId="{E792F3AB-62D0-4AA0-A774-FE39882F6180}" type="presParOf" srcId="{68C98E44-0E53-462E-AF56-AF4F9CB9DE6D}" destId="{D605F39B-1856-4FEC-8914-CB000B973A80}" srcOrd="2" destOrd="0" presId="urn:microsoft.com/office/officeart/2005/8/layout/vList4#1"/>
    <dgm:cxn modelId="{7A32642E-7030-43E4-99FD-61FC4077448A}" type="presParOf" srcId="{8E71B3DE-50C4-4E56-B647-5EAF50249E0C}" destId="{BF919662-8536-4802-8C53-F5C6483BE984}" srcOrd="3" destOrd="0" presId="urn:microsoft.com/office/officeart/2005/8/layout/vList4#1"/>
    <dgm:cxn modelId="{3FFFE201-F56A-40E3-9573-B57539413805}" type="presParOf" srcId="{8E71B3DE-50C4-4E56-B647-5EAF50249E0C}" destId="{C7D7F51C-6901-4419-B554-D0D979782630}" srcOrd="4" destOrd="0" presId="urn:microsoft.com/office/officeart/2005/8/layout/vList4#1"/>
    <dgm:cxn modelId="{D16E1F37-3B69-4ED7-8B06-3C88A8238BDA}" type="presParOf" srcId="{C7D7F51C-6901-4419-B554-D0D979782630}" destId="{9AEFE006-1398-4E31-9D5C-B1F425031FA7}" srcOrd="0" destOrd="0" presId="urn:microsoft.com/office/officeart/2005/8/layout/vList4#1"/>
    <dgm:cxn modelId="{E0D0D12A-F378-4101-A9B4-3796D60B3CC8}" type="presParOf" srcId="{C7D7F51C-6901-4419-B554-D0D979782630}" destId="{945E45D4-6B61-4431-8815-3801D3E47982}" srcOrd="1" destOrd="0" presId="urn:microsoft.com/office/officeart/2005/8/layout/vList4#1"/>
    <dgm:cxn modelId="{C0AF8A5B-AE5D-43E3-9469-82E01B6101C4}" type="presParOf" srcId="{C7D7F51C-6901-4419-B554-D0D979782630}" destId="{EA2A4A71-5EEC-4349-949B-645AA8027823}" srcOrd="2" destOrd="0" presId="urn:microsoft.com/office/officeart/2005/8/layout/vList4#1"/>
    <dgm:cxn modelId="{263D7A01-3036-405D-8BAC-A966662EA30B}" type="presParOf" srcId="{8E71B3DE-50C4-4E56-B647-5EAF50249E0C}" destId="{EDFA5D00-FA73-4AE9-90D8-E5744F49DF9F}" srcOrd="5" destOrd="0" presId="urn:microsoft.com/office/officeart/2005/8/layout/vList4#1"/>
    <dgm:cxn modelId="{E92D586D-7A05-4F2B-A521-7CB9B5928E8E}" type="presParOf" srcId="{8E71B3DE-50C4-4E56-B647-5EAF50249E0C}" destId="{6A11FE5A-72F5-4032-8D6A-D8EB43BB950E}" srcOrd="6" destOrd="0" presId="urn:microsoft.com/office/officeart/2005/8/layout/vList4#1"/>
    <dgm:cxn modelId="{872E29A5-EE20-4239-8480-A55CFF6B3D64}" type="presParOf" srcId="{6A11FE5A-72F5-4032-8D6A-D8EB43BB950E}" destId="{BF4CCFC7-F7A2-40C0-92C7-17FE7412F4A0}" srcOrd="0" destOrd="0" presId="urn:microsoft.com/office/officeart/2005/8/layout/vList4#1"/>
    <dgm:cxn modelId="{86994C32-EF2B-49A6-BEEF-7591C978235D}" type="presParOf" srcId="{6A11FE5A-72F5-4032-8D6A-D8EB43BB950E}" destId="{7517FD9F-41A9-4DD4-AA77-951678538D14}" srcOrd="1" destOrd="0" presId="urn:microsoft.com/office/officeart/2005/8/layout/vList4#1"/>
    <dgm:cxn modelId="{1A8F754E-472C-4AC9-8ABE-C09C635B366F}" type="presParOf" srcId="{6A11FE5A-72F5-4032-8D6A-D8EB43BB950E}" destId="{3CEBB0E4-8FB3-4FAB-89F7-89B1EC61B5B7}" srcOrd="2" destOrd="0" presId="urn:microsoft.com/office/officeart/2005/8/layout/vList4#1"/>
    <dgm:cxn modelId="{169516E7-8540-4E57-B000-23BE1F427FAC}" type="presParOf" srcId="{8E71B3DE-50C4-4E56-B647-5EAF50249E0C}" destId="{C329BDAD-0635-40E9-9B4B-C64E6FFCD6F9}" srcOrd="7" destOrd="0" presId="urn:microsoft.com/office/officeart/2005/8/layout/vList4#1"/>
    <dgm:cxn modelId="{FA91BE86-FDCD-44A7-B770-4D2160472F6B}" type="presParOf" srcId="{8E71B3DE-50C4-4E56-B647-5EAF50249E0C}" destId="{298546E4-C3A7-417D-8C98-D5E447287705}" srcOrd="8" destOrd="0" presId="urn:microsoft.com/office/officeart/2005/8/layout/vList4#1"/>
    <dgm:cxn modelId="{E69EF3A6-81A5-4E96-B0BC-AD7D9F13EF36}" type="presParOf" srcId="{298546E4-C3A7-417D-8C98-D5E447287705}" destId="{ABAECD34-2E8D-4384-9EE7-1393AA5604A0}" srcOrd="0" destOrd="0" presId="urn:microsoft.com/office/officeart/2005/8/layout/vList4#1"/>
    <dgm:cxn modelId="{77EC77F7-1180-424F-9377-6A0C7410B385}" type="presParOf" srcId="{298546E4-C3A7-417D-8C98-D5E447287705}" destId="{D2C1F814-9716-4FFA-B875-6BBC6617747D}" srcOrd="1" destOrd="0" presId="urn:microsoft.com/office/officeart/2005/8/layout/vList4#1"/>
    <dgm:cxn modelId="{651FA521-6EDC-44A6-9A83-16035CB312C5}" type="presParOf" srcId="{298546E4-C3A7-417D-8C98-D5E447287705}" destId="{AA9EEB81-1F70-4244-923E-D9EB04113500}" srcOrd="2" destOrd="0" presId="urn:microsoft.com/office/officeart/2005/8/layout/vList4#1"/>
    <dgm:cxn modelId="{CD140EE0-A19E-40A2-AD5E-64B5174E80B9}" type="presParOf" srcId="{8E71B3DE-50C4-4E56-B647-5EAF50249E0C}" destId="{3B36E4B1-1914-47CC-85DA-8559C518C898}" srcOrd="9" destOrd="0" presId="urn:microsoft.com/office/officeart/2005/8/layout/vList4#1"/>
    <dgm:cxn modelId="{77D6D692-F660-4729-8DD1-7B464378809E}" type="presParOf" srcId="{8E71B3DE-50C4-4E56-B647-5EAF50249E0C}" destId="{C16521D4-D070-4ADE-8888-6415381D14EF}" srcOrd="10" destOrd="0" presId="urn:microsoft.com/office/officeart/2005/8/layout/vList4#1"/>
    <dgm:cxn modelId="{A2B1CE1A-3097-475A-B075-AB9BD9229626}" type="presParOf" srcId="{C16521D4-D070-4ADE-8888-6415381D14EF}" destId="{C79E6D28-782B-4672-874C-C4E4130CBDF8}" srcOrd="0" destOrd="0" presId="urn:microsoft.com/office/officeart/2005/8/layout/vList4#1"/>
    <dgm:cxn modelId="{6DFE155C-9FB0-4ECF-8FDE-22884DFCA204}" type="presParOf" srcId="{C16521D4-D070-4ADE-8888-6415381D14EF}" destId="{8BA01150-8D36-4727-A274-138028DF9592}" srcOrd="1" destOrd="0" presId="urn:microsoft.com/office/officeart/2005/8/layout/vList4#1"/>
    <dgm:cxn modelId="{DFCD20E0-5A95-4A96-8A16-87018422E324}" type="presParOf" srcId="{C16521D4-D070-4ADE-8888-6415381D14EF}" destId="{4D058A2E-D3C4-45DA-883E-9B976996681E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DBBDE-3E72-4533-BC76-1AF3A8F61566}">
      <dsp:nvSpPr>
        <dsp:cNvPr id="0" name=""/>
        <dsp:cNvSpPr/>
      </dsp:nvSpPr>
      <dsp:spPr>
        <a:xfrm>
          <a:off x="0" y="89669"/>
          <a:ext cx="3293774" cy="571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6">
                  <a:lumMod val="75000"/>
                </a:schemeClr>
              </a:solidFill>
              <a:latin typeface="+mj-lt"/>
            </a:rPr>
            <a:t>Возрастные</a:t>
          </a:r>
          <a:endParaRPr lang="ru-RU" sz="2800" kern="1200" dirty="0">
            <a:solidFill>
              <a:schemeClr val="accent6">
                <a:lumMod val="75000"/>
              </a:schemeClr>
            </a:solidFill>
            <a:latin typeface="+mj-lt"/>
          </a:endParaRPr>
        </a:p>
      </dsp:txBody>
      <dsp:txXfrm>
        <a:off x="16728" y="106397"/>
        <a:ext cx="3260318" cy="537667"/>
      </dsp:txXfrm>
    </dsp:sp>
    <dsp:sp modelId="{F8CB2206-F038-4E83-9778-FE17DBE6A6FA}">
      <dsp:nvSpPr>
        <dsp:cNvPr id="0" name=""/>
        <dsp:cNvSpPr/>
      </dsp:nvSpPr>
      <dsp:spPr>
        <a:xfrm>
          <a:off x="329377" y="660793"/>
          <a:ext cx="330930" cy="428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588"/>
              </a:lnTo>
              <a:lnTo>
                <a:pt x="330930" y="4285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15FE67-C27D-4692-8C5C-FE9E1898EC8F}">
      <dsp:nvSpPr>
        <dsp:cNvPr id="0" name=""/>
        <dsp:cNvSpPr/>
      </dsp:nvSpPr>
      <dsp:spPr>
        <a:xfrm>
          <a:off x="660307" y="803820"/>
          <a:ext cx="1734855" cy="57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Юношеский максимализм</a:t>
          </a:r>
          <a:endParaRPr lang="ru-RU" sz="1400" kern="1200" dirty="0">
            <a:latin typeface="+mj-lt"/>
          </a:endParaRPr>
        </a:p>
      </dsp:txBody>
      <dsp:txXfrm>
        <a:off x="677035" y="820548"/>
        <a:ext cx="1701399" cy="537667"/>
      </dsp:txXfrm>
    </dsp:sp>
    <dsp:sp modelId="{A4F71DB2-A484-4EBB-9DE4-437507BC70C0}">
      <dsp:nvSpPr>
        <dsp:cNvPr id="0" name=""/>
        <dsp:cNvSpPr/>
      </dsp:nvSpPr>
      <dsp:spPr>
        <a:xfrm>
          <a:off x="329377" y="660793"/>
          <a:ext cx="330930" cy="114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2493"/>
              </a:lnTo>
              <a:lnTo>
                <a:pt x="330930" y="11424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F00719-566D-4817-881A-9D00416732D1}">
      <dsp:nvSpPr>
        <dsp:cNvPr id="0" name=""/>
        <dsp:cNvSpPr/>
      </dsp:nvSpPr>
      <dsp:spPr>
        <a:xfrm>
          <a:off x="660307" y="1517725"/>
          <a:ext cx="1725635" cy="57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Увлеченность </a:t>
          </a:r>
          <a:endParaRPr lang="ru-RU" sz="1400" kern="1200" dirty="0">
            <a:latin typeface="+mj-lt"/>
          </a:endParaRPr>
        </a:p>
      </dsp:txBody>
      <dsp:txXfrm>
        <a:off x="677035" y="1534453"/>
        <a:ext cx="1692179" cy="537667"/>
      </dsp:txXfrm>
    </dsp:sp>
    <dsp:sp modelId="{D7034264-B378-4927-8576-C3422AA161FE}">
      <dsp:nvSpPr>
        <dsp:cNvPr id="0" name=""/>
        <dsp:cNvSpPr/>
      </dsp:nvSpPr>
      <dsp:spPr>
        <a:xfrm>
          <a:off x="329377" y="660793"/>
          <a:ext cx="330930" cy="1856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6398"/>
              </a:lnTo>
              <a:lnTo>
                <a:pt x="330930" y="18563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6E1BD7-9E5E-4651-B896-42F08E32F9FC}">
      <dsp:nvSpPr>
        <dsp:cNvPr id="0" name=""/>
        <dsp:cNvSpPr/>
      </dsp:nvSpPr>
      <dsp:spPr>
        <a:xfrm>
          <a:off x="660307" y="2231630"/>
          <a:ext cx="1774002" cy="57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Оптимизм</a:t>
          </a:r>
          <a:endParaRPr lang="ru-RU" sz="1400" kern="1200" dirty="0">
            <a:latin typeface="+mj-lt"/>
          </a:endParaRPr>
        </a:p>
      </dsp:txBody>
      <dsp:txXfrm>
        <a:off x="677035" y="2248358"/>
        <a:ext cx="1740546" cy="537667"/>
      </dsp:txXfrm>
    </dsp:sp>
    <dsp:sp modelId="{C4EC71C1-B891-4CE8-9571-E6865237AFC3}">
      <dsp:nvSpPr>
        <dsp:cNvPr id="0" name=""/>
        <dsp:cNvSpPr/>
      </dsp:nvSpPr>
      <dsp:spPr>
        <a:xfrm>
          <a:off x="329377" y="660793"/>
          <a:ext cx="330930" cy="2570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0303"/>
              </a:lnTo>
              <a:lnTo>
                <a:pt x="330930" y="25703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9740A6-142C-453A-9A8A-F247C7154C7D}">
      <dsp:nvSpPr>
        <dsp:cNvPr id="0" name=""/>
        <dsp:cNvSpPr/>
      </dsp:nvSpPr>
      <dsp:spPr>
        <a:xfrm>
          <a:off x="660307" y="2945535"/>
          <a:ext cx="1774002" cy="57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Формирование «</a:t>
          </a:r>
          <a:r>
            <a:rPr lang="ru-RU" sz="1400" kern="1200" dirty="0" err="1" smtClean="0">
              <a:latin typeface="+mj-lt"/>
            </a:rPr>
            <a:t>Я-концепции</a:t>
          </a:r>
          <a:r>
            <a:rPr lang="ru-RU" sz="1400" kern="1200" dirty="0" smtClean="0">
              <a:latin typeface="+mj-lt"/>
            </a:rPr>
            <a:t>»</a:t>
          </a:r>
          <a:endParaRPr lang="ru-RU" sz="1400" kern="1200" dirty="0">
            <a:latin typeface="+mj-lt"/>
          </a:endParaRPr>
        </a:p>
      </dsp:txBody>
      <dsp:txXfrm>
        <a:off x="677035" y="2962263"/>
        <a:ext cx="1740546" cy="537667"/>
      </dsp:txXfrm>
    </dsp:sp>
    <dsp:sp modelId="{DD5D254C-174D-4EE3-ACF6-E155B2E2CAB8}">
      <dsp:nvSpPr>
        <dsp:cNvPr id="0" name=""/>
        <dsp:cNvSpPr/>
      </dsp:nvSpPr>
      <dsp:spPr>
        <a:xfrm>
          <a:off x="329377" y="660793"/>
          <a:ext cx="330930" cy="3284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4208"/>
              </a:lnTo>
              <a:lnTo>
                <a:pt x="330930" y="32842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C714F-AF00-45F0-BC23-064A3CE3C89A}">
      <dsp:nvSpPr>
        <dsp:cNvPr id="0" name=""/>
        <dsp:cNvSpPr/>
      </dsp:nvSpPr>
      <dsp:spPr>
        <a:xfrm>
          <a:off x="660307" y="3659440"/>
          <a:ext cx="1725635" cy="57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Формирование профессионального самосознания</a:t>
          </a:r>
          <a:endParaRPr lang="ru-RU" sz="1400" kern="1200" dirty="0">
            <a:latin typeface="+mj-lt"/>
          </a:endParaRPr>
        </a:p>
      </dsp:txBody>
      <dsp:txXfrm>
        <a:off x="677035" y="3676168"/>
        <a:ext cx="1692179" cy="537667"/>
      </dsp:txXfrm>
    </dsp:sp>
    <dsp:sp modelId="{F7B177E5-2EB0-4AFE-BF58-813E149CE3AA}">
      <dsp:nvSpPr>
        <dsp:cNvPr id="0" name=""/>
        <dsp:cNvSpPr/>
      </dsp:nvSpPr>
      <dsp:spPr>
        <a:xfrm>
          <a:off x="3580889" y="89915"/>
          <a:ext cx="3474341" cy="571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6">
                  <a:lumMod val="75000"/>
                </a:schemeClr>
              </a:solidFill>
              <a:latin typeface="+mj-lt"/>
            </a:rPr>
            <a:t>Индивидуальные</a:t>
          </a:r>
          <a:endParaRPr lang="ru-RU" sz="2800" kern="1200" dirty="0">
            <a:solidFill>
              <a:schemeClr val="accent6">
                <a:lumMod val="75000"/>
              </a:schemeClr>
            </a:solidFill>
            <a:latin typeface="+mj-lt"/>
          </a:endParaRPr>
        </a:p>
      </dsp:txBody>
      <dsp:txXfrm>
        <a:off x="3597617" y="106643"/>
        <a:ext cx="3440885" cy="537667"/>
      </dsp:txXfrm>
    </dsp:sp>
    <dsp:sp modelId="{ABAC6AE9-EDC1-41B3-AAA7-1A84145A359E}">
      <dsp:nvSpPr>
        <dsp:cNvPr id="0" name=""/>
        <dsp:cNvSpPr/>
      </dsp:nvSpPr>
      <dsp:spPr>
        <a:xfrm>
          <a:off x="3928323" y="661039"/>
          <a:ext cx="347434" cy="428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342"/>
              </a:lnTo>
              <a:lnTo>
                <a:pt x="347434" y="4283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8BABC5-E238-4E23-90F9-C26E6B0B6EBA}">
      <dsp:nvSpPr>
        <dsp:cNvPr id="0" name=""/>
        <dsp:cNvSpPr/>
      </dsp:nvSpPr>
      <dsp:spPr>
        <a:xfrm>
          <a:off x="4275758" y="803820"/>
          <a:ext cx="1998358" cy="57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+mj-lt"/>
            </a:rPr>
            <a:t>Мотивационно-потребностная</a:t>
          </a:r>
          <a:r>
            <a:rPr lang="ru-RU" sz="1400" kern="1200" dirty="0" smtClean="0">
              <a:latin typeface="+mj-lt"/>
            </a:rPr>
            <a:t> сфера</a:t>
          </a:r>
          <a:endParaRPr lang="ru-RU" sz="1400" kern="1200" dirty="0">
            <a:latin typeface="+mj-lt"/>
          </a:endParaRPr>
        </a:p>
      </dsp:txBody>
      <dsp:txXfrm>
        <a:off x="4292486" y="820548"/>
        <a:ext cx="1964902" cy="537667"/>
      </dsp:txXfrm>
    </dsp:sp>
    <dsp:sp modelId="{AB85E4E5-B7A8-42F8-B31F-4A12257CCC88}">
      <dsp:nvSpPr>
        <dsp:cNvPr id="0" name=""/>
        <dsp:cNvSpPr/>
      </dsp:nvSpPr>
      <dsp:spPr>
        <a:xfrm>
          <a:off x="3928323" y="661039"/>
          <a:ext cx="347434" cy="1142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2247"/>
              </a:lnTo>
              <a:lnTo>
                <a:pt x="347434" y="11422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7E37B5-0EBB-4152-A3F9-09220122E355}">
      <dsp:nvSpPr>
        <dsp:cNvPr id="0" name=""/>
        <dsp:cNvSpPr/>
      </dsp:nvSpPr>
      <dsp:spPr>
        <a:xfrm>
          <a:off x="4275758" y="1517725"/>
          <a:ext cx="1998367" cy="57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Эмоционально-волевая сфера</a:t>
          </a:r>
          <a:endParaRPr lang="ru-RU" sz="1400" kern="1200" dirty="0">
            <a:latin typeface="+mj-lt"/>
          </a:endParaRPr>
        </a:p>
      </dsp:txBody>
      <dsp:txXfrm>
        <a:off x="4292486" y="1534453"/>
        <a:ext cx="1964911" cy="537667"/>
      </dsp:txXfrm>
    </dsp:sp>
    <dsp:sp modelId="{7BC9754C-B795-4DFA-BE6E-DE93D5034355}">
      <dsp:nvSpPr>
        <dsp:cNvPr id="0" name=""/>
        <dsp:cNvSpPr/>
      </dsp:nvSpPr>
      <dsp:spPr>
        <a:xfrm>
          <a:off x="3928323" y="661039"/>
          <a:ext cx="347434" cy="1856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6152"/>
              </a:lnTo>
              <a:lnTo>
                <a:pt x="347434" y="18561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785379-0AFA-4BC9-AA23-9AE3E33A245F}">
      <dsp:nvSpPr>
        <dsp:cNvPr id="0" name=""/>
        <dsp:cNvSpPr/>
      </dsp:nvSpPr>
      <dsp:spPr>
        <a:xfrm>
          <a:off x="4275758" y="2231630"/>
          <a:ext cx="1942068" cy="57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Интеллектуальная сфера</a:t>
          </a:r>
          <a:endParaRPr lang="ru-RU" sz="1400" kern="1200" dirty="0">
            <a:latin typeface="+mj-lt"/>
          </a:endParaRPr>
        </a:p>
      </dsp:txBody>
      <dsp:txXfrm>
        <a:off x="4292486" y="2248358"/>
        <a:ext cx="1908612" cy="537667"/>
      </dsp:txXfrm>
    </dsp:sp>
    <dsp:sp modelId="{5441374E-A23C-4919-A332-6FBB6CD82BE8}">
      <dsp:nvSpPr>
        <dsp:cNvPr id="0" name=""/>
        <dsp:cNvSpPr/>
      </dsp:nvSpPr>
      <dsp:spPr>
        <a:xfrm>
          <a:off x="3928323" y="661039"/>
          <a:ext cx="347434" cy="2570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0057"/>
              </a:lnTo>
              <a:lnTo>
                <a:pt x="347434" y="25700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516CF9-D833-4F96-A370-E906DE338A29}">
      <dsp:nvSpPr>
        <dsp:cNvPr id="0" name=""/>
        <dsp:cNvSpPr/>
      </dsp:nvSpPr>
      <dsp:spPr>
        <a:xfrm>
          <a:off x="4275758" y="2945535"/>
          <a:ext cx="1998367" cy="57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Сфера </a:t>
          </a:r>
          <a:r>
            <a:rPr lang="ru-RU" sz="1400" kern="1200" dirty="0" err="1" smtClean="0">
              <a:latin typeface="+mj-lt"/>
            </a:rPr>
            <a:t>саморегуляции</a:t>
          </a:r>
          <a:r>
            <a:rPr lang="ru-RU" sz="1400" kern="1200" dirty="0" smtClean="0">
              <a:latin typeface="+mj-lt"/>
            </a:rPr>
            <a:t>, самоуправления</a:t>
          </a:r>
          <a:endParaRPr lang="ru-RU" sz="1400" kern="1200" dirty="0">
            <a:latin typeface="+mj-lt"/>
          </a:endParaRPr>
        </a:p>
      </dsp:txBody>
      <dsp:txXfrm>
        <a:off x="4292486" y="2962263"/>
        <a:ext cx="1964911" cy="537667"/>
      </dsp:txXfrm>
    </dsp:sp>
    <dsp:sp modelId="{3655F398-FF79-48B6-A1CB-52F0F8EBC76F}">
      <dsp:nvSpPr>
        <dsp:cNvPr id="0" name=""/>
        <dsp:cNvSpPr/>
      </dsp:nvSpPr>
      <dsp:spPr>
        <a:xfrm>
          <a:off x="3928323" y="661039"/>
          <a:ext cx="347434" cy="3283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3962"/>
              </a:lnTo>
              <a:lnTo>
                <a:pt x="347434" y="32839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86AF1A-5D54-4015-9023-12B5C507C3E6}">
      <dsp:nvSpPr>
        <dsp:cNvPr id="0" name=""/>
        <dsp:cNvSpPr/>
      </dsp:nvSpPr>
      <dsp:spPr>
        <a:xfrm>
          <a:off x="4275758" y="3659440"/>
          <a:ext cx="1976628" cy="57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Предметно-практическая деятельность</a:t>
          </a:r>
          <a:endParaRPr lang="ru-RU" sz="1400" kern="1200" dirty="0">
            <a:latin typeface="+mj-lt"/>
          </a:endParaRPr>
        </a:p>
      </dsp:txBody>
      <dsp:txXfrm>
        <a:off x="4292486" y="3676168"/>
        <a:ext cx="1943172" cy="537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C44EC-5AB6-45FF-A23B-4EE4BDC9921F}">
      <dsp:nvSpPr>
        <dsp:cNvPr id="0" name=""/>
        <dsp:cNvSpPr/>
      </dsp:nvSpPr>
      <dsp:spPr>
        <a:xfrm>
          <a:off x="0" y="322604"/>
          <a:ext cx="6096000" cy="12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416560" rIns="473117" bIns="99568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Нарушение</a:t>
          </a:r>
          <a:r>
            <a:rPr lang="ru-RU" sz="1400" kern="1200" baseline="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 адаптации, высокий уровень тревожности, конфликтность, потеря интереса к живому общению, «уход» виртуальный мир, проблема с выстраиванием длительных отношений, социальное одиночество</a:t>
          </a:r>
          <a:endParaRPr lang="ru-RU" sz="1400" kern="1200" dirty="0">
            <a:solidFill>
              <a:schemeClr val="accent5">
                <a:lumMod val="25000"/>
              </a:schemeClr>
            </a:solidFill>
            <a:latin typeface="+mj-lt"/>
          </a:endParaRPr>
        </a:p>
      </dsp:txBody>
      <dsp:txXfrm>
        <a:off x="0" y="322604"/>
        <a:ext cx="6096000" cy="1260000"/>
      </dsp:txXfrm>
    </dsp:sp>
    <dsp:sp modelId="{C1C848BE-77EC-4435-A15C-B2F7A3EF2100}">
      <dsp:nvSpPr>
        <dsp:cNvPr id="0" name=""/>
        <dsp:cNvSpPr/>
      </dsp:nvSpPr>
      <dsp:spPr>
        <a:xfrm>
          <a:off x="304800" y="37851"/>
          <a:ext cx="4267200" cy="590400"/>
        </a:xfrm>
        <a:prstGeom prst="roundRect">
          <a:avLst/>
        </a:prstGeom>
        <a:solidFill>
          <a:srgbClr val="B35C5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+mj-lt"/>
            </a:rPr>
            <a:t>Коммуникативная сфера</a:t>
          </a:r>
          <a:endParaRPr lang="ru-RU" sz="2000" kern="1200" dirty="0">
            <a:solidFill>
              <a:schemeClr val="tx1"/>
            </a:solidFill>
            <a:latin typeface="+mj-lt"/>
          </a:endParaRPr>
        </a:p>
      </dsp:txBody>
      <dsp:txXfrm>
        <a:off x="333621" y="66672"/>
        <a:ext cx="4209558" cy="532758"/>
      </dsp:txXfrm>
    </dsp:sp>
    <dsp:sp modelId="{F1210CFA-912F-4E84-A22D-854D912DE0DB}">
      <dsp:nvSpPr>
        <dsp:cNvPr id="0" name=""/>
        <dsp:cNvSpPr/>
      </dsp:nvSpPr>
      <dsp:spPr>
        <a:xfrm>
          <a:off x="0" y="1996251"/>
          <a:ext cx="6096000" cy="12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416560" rIns="473117" bIns="99568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Тревожность, впечатлительность, низкий уровень </a:t>
          </a:r>
          <a:r>
            <a:rPr lang="ru-RU" sz="1400" kern="1200" dirty="0" err="1" smtClean="0">
              <a:solidFill>
                <a:schemeClr val="accent5">
                  <a:lumMod val="25000"/>
                </a:schemeClr>
              </a:solidFill>
              <a:latin typeface="+mj-lt"/>
            </a:rPr>
            <a:t>стрессоустойчивости</a:t>
          </a:r>
          <a:r>
            <a:rPr lang="ru-RU" sz="14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,  импульсивность, </a:t>
          </a:r>
          <a:r>
            <a:rPr lang="ru-RU" sz="1400" kern="1200" dirty="0" err="1" smtClean="0">
              <a:solidFill>
                <a:schemeClr val="accent5">
                  <a:lumMod val="25000"/>
                </a:schemeClr>
              </a:solidFill>
              <a:latin typeface="+mj-lt"/>
            </a:rPr>
            <a:t>некритичность</a:t>
          </a:r>
          <a:r>
            <a:rPr lang="ru-RU" sz="14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 к собственным действиям, проблемы </a:t>
          </a:r>
          <a:r>
            <a:rPr lang="ru-RU" sz="1400" kern="1200" dirty="0" err="1" smtClean="0">
              <a:solidFill>
                <a:schemeClr val="accent5">
                  <a:lumMod val="25000"/>
                </a:schemeClr>
              </a:solidFill>
              <a:latin typeface="+mj-lt"/>
            </a:rPr>
            <a:t>саморегуляции</a:t>
          </a:r>
          <a:r>
            <a:rPr lang="ru-RU" sz="14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, </a:t>
          </a:r>
          <a:r>
            <a:rPr lang="ru-RU" sz="1400" kern="1200" dirty="0" err="1" smtClean="0">
              <a:solidFill>
                <a:schemeClr val="accent5">
                  <a:lumMod val="25000"/>
                </a:schemeClr>
              </a:solidFill>
              <a:latin typeface="+mj-lt"/>
            </a:rPr>
            <a:t>целеполагания</a:t>
          </a:r>
          <a:r>
            <a:rPr lang="ru-RU" sz="14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,, мотивации</a:t>
          </a:r>
          <a:endParaRPr lang="ru-RU" sz="1400" kern="1200" dirty="0">
            <a:solidFill>
              <a:schemeClr val="accent5">
                <a:lumMod val="25000"/>
              </a:schemeClr>
            </a:solidFill>
            <a:latin typeface="+mj-lt"/>
          </a:endParaRPr>
        </a:p>
      </dsp:txBody>
      <dsp:txXfrm>
        <a:off x="0" y="1996251"/>
        <a:ext cx="6096000" cy="1260000"/>
      </dsp:txXfrm>
    </dsp:sp>
    <dsp:sp modelId="{6E60FAC1-0986-4E02-BD0E-644F4E8326BB}">
      <dsp:nvSpPr>
        <dsp:cNvPr id="0" name=""/>
        <dsp:cNvSpPr/>
      </dsp:nvSpPr>
      <dsp:spPr>
        <a:xfrm>
          <a:off x="304800" y="1701051"/>
          <a:ext cx="4267200" cy="590400"/>
        </a:xfrm>
        <a:prstGeom prst="roundRect">
          <a:avLst/>
        </a:prstGeom>
        <a:solidFill>
          <a:srgbClr val="46C43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+mj-lt"/>
            </a:rPr>
            <a:t>Личностное развитие</a:t>
          </a:r>
          <a:endParaRPr lang="ru-RU" sz="2000" kern="1200" dirty="0">
            <a:solidFill>
              <a:schemeClr val="tx1"/>
            </a:solidFill>
            <a:latin typeface="+mj-lt"/>
          </a:endParaRPr>
        </a:p>
      </dsp:txBody>
      <dsp:txXfrm>
        <a:off x="333621" y="1729872"/>
        <a:ext cx="4209558" cy="532758"/>
      </dsp:txXfrm>
    </dsp:sp>
    <dsp:sp modelId="{7EC9C772-732F-4287-9621-835B805643F4}">
      <dsp:nvSpPr>
        <dsp:cNvPr id="0" name=""/>
        <dsp:cNvSpPr/>
      </dsp:nvSpPr>
      <dsp:spPr>
        <a:xfrm>
          <a:off x="0" y="3659452"/>
          <a:ext cx="6096000" cy="107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416560" rIns="473117" bIns="99568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Проблемы с переключаемостью, распределением и концентрацией внимания, </a:t>
          </a:r>
          <a:r>
            <a:rPr lang="ru-RU" sz="1400" kern="1200" dirty="0" err="1" smtClean="0">
              <a:solidFill>
                <a:schemeClr val="accent5">
                  <a:lumMod val="25000"/>
                </a:schemeClr>
              </a:solidFill>
              <a:latin typeface="+mj-lt"/>
            </a:rPr>
            <a:t>транзактивная</a:t>
          </a:r>
          <a:r>
            <a:rPr lang="ru-RU" sz="14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 память, снижение темпа и качества обучения</a:t>
          </a:r>
          <a:endParaRPr lang="ru-RU" sz="1400" kern="1200" dirty="0">
            <a:solidFill>
              <a:schemeClr val="accent5">
                <a:lumMod val="25000"/>
              </a:schemeClr>
            </a:solidFill>
            <a:latin typeface="+mj-lt"/>
          </a:endParaRPr>
        </a:p>
      </dsp:txBody>
      <dsp:txXfrm>
        <a:off x="0" y="3659452"/>
        <a:ext cx="6096000" cy="1071000"/>
      </dsp:txXfrm>
    </dsp:sp>
    <dsp:sp modelId="{A73583A5-668D-4C64-8925-CEEEC6D1811F}">
      <dsp:nvSpPr>
        <dsp:cNvPr id="0" name=""/>
        <dsp:cNvSpPr/>
      </dsp:nvSpPr>
      <dsp:spPr>
        <a:xfrm>
          <a:off x="304800" y="3364251"/>
          <a:ext cx="4267200" cy="590400"/>
        </a:xfrm>
        <a:prstGeom prst="roundRect">
          <a:avLst/>
        </a:prstGeom>
        <a:solidFill>
          <a:srgbClr val="862CC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+mj-lt"/>
            </a:rPr>
            <a:t>Интеллектуальная сфера</a:t>
          </a:r>
          <a:endParaRPr lang="ru-RU" sz="2000" kern="1200" dirty="0">
            <a:solidFill>
              <a:schemeClr val="tx1"/>
            </a:solidFill>
            <a:latin typeface="+mj-lt"/>
          </a:endParaRPr>
        </a:p>
      </dsp:txBody>
      <dsp:txXfrm>
        <a:off x="333621" y="3393072"/>
        <a:ext cx="4209558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870B37-564F-4AC3-BD3A-415FEADA6DC4}">
      <dsp:nvSpPr>
        <dsp:cNvPr id="0" name=""/>
        <dsp:cNvSpPr/>
      </dsp:nvSpPr>
      <dsp:spPr>
        <a:xfrm>
          <a:off x="489142" y="279908"/>
          <a:ext cx="6509909" cy="631871"/>
        </a:xfrm>
        <a:prstGeom prst="roundRect">
          <a:avLst>
            <a:gd name="adj" fmla="val 10000"/>
          </a:avLst>
        </a:prstGeom>
        <a:solidFill>
          <a:srgbClr val="8ED8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Проблема, то как сам описывает студент</a:t>
          </a:r>
          <a:endParaRPr lang="ru-RU" sz="1600" kern="1200" dirty="0">
            <a:solidFill>
              <a:schemeClr val="accent5">
                <a:lumMod val="25000"/>
              </a:schemeClr>
            </a:solidFill>
            <a:latin typeface="+mj-lt"/>
          </a:endParaRPr>
        </a:p>
      </dsp:txBody>
      <dsp:txXfrm>
        <a:off x="2021471" y="279908"/>
        <a:ext cx="4977581" cy="631871"/>
      </dsp:txXfrm>
    </dsp:sp>
    <dsp:sp modelId="{C8605A4C-EA54-45FF-81A7-A22401FF7368}">
      <dsp:nvSpPr>
        <dsp:cNvPr id="0" name=""/>
        <dsp:cNvSpPr/>
      </dsp:nvSpPr>
      <dsp:spPr>
        <a:xfrm flipH="1" flipV="1">
          <a:off x="1014221" y="223285"/>
          <a:ext cx="57786" cy="1853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60C4F5-7BAB-4AB2-855E-E18C259A21F3}">
      <dsp:nvSpPr>
        <dsp:cNvPr id="0" name=""/>
        <dsp:cNvSpPr/>
      </dsp:nvSpPr>
      <dsp:spPr>
        <a:xfrm>
          <a:off x="487987" y="941905"/>
          <a:ext cx="6498198" cy="75065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Основания , какие факторы являются источником и поддерживают эту проблему</a:t>
          </a:r>
          <a:endParaRPr lang="ru-RU" sz="1400" kern="1200" dirty="0">
            <a:solidFill>
              <a:schemeClr val="accent5">
                <a:lumMod val="25000"/>
              </a:schemeClr>
            </a:solidFill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Предполагающие, провоцирующие, поддерживающие</a:t>
          </a:r>
          <a:endParaRPr lang="ru-RU" sz="1400" kern="1200" dirty="0">
            <a:solidFill>
              <a:schemeClr val="accent5">
                <a:lumMod val="25000"/>
              </a:schemeClr>
            </a:solidFill>
            <a:latin typeface="+mj-lt"/>
          </a:endParaRP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00" kern="1200" dirty="0">
            <a:solidFill>
              <a:schemeClr val="accent5">
                <a:lumMod val="25000"/>
              </a:schemeClr>
            </a:solidFill>
          </a:endParaRPr>
        </a:p>
      </dsp:txBody>
      <dsp:txXfrm>
        <a:off x="2017559" y="941905"/>
        <a:ext cx="4968626" cy="750656"/>
      </dsp:txXfrm>
    </dsp:sp>
    <dsp:sp modelId="{ABE9CFED-6783-43AB-8012-527938C9F408}">
      <dsp:nvSpPr>
        <dsp:cNvPr id="0" name=""/>
        <dsp:cNvSpPr/>
      </dsp:nvSpPr>
      <dsp:spPr>
        <a:xfrm>
          <a:off x="961134" y="1230755"/>
          <a:ext cx="163959" cy="9814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EFE006-1398-4E31-9D5C-B1F425031FA7}">
      <dsp:nvSpPr>
        <dsp:cNvPr id="0" name=""/>
        <dsp:cNvSpPr/>
      </dsp:nvSpPr>
      <dsp:spPr>
        <a:xfrm>
          <a:off x="572201" y="1753821"/>
          <a:ext cx="6391717" cy="762324"/>
        </a:xfrm>
        <a:prstGeom prst="roundRect">
          <a:avLst>
            <a:gd name="adj" fmla="val 10000"/>
          </a:avLst>
        </a:prstGeom>
        <a:solidFill>
          <a:srgbClr val="89DBD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диагностика</a:t>
          </a:r>
          <a:endParaRPr lang="ru-RU" sz="1800" kern="1200" dirty="0">
            <a:solidFill>
              <a:schemeClr val="accent5">
                <a:lumMod val="25000"/>
              </a:schemeClr>
            </a:solidFill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chemeClr val="accent5">
                <a:lumMod val="25000"/>
              </a:schemeClr>
            </a:solidFill>
            <a:latin typeface="+mj-lt"/>
          </a:endParaRPr>
        </a:p>
      </dsp:txBody>
      <dsp:txXfrm>
        <a:off x="2076709" y="1753821"/>
        <a:ext cx="4887209" cy="762324"/>
      </dsp:txXfrm>
    </dsp:sp>
    <dsp:sp modelId="{945E45D4-6B61-4431-8815-3801D3E47982}">
      <dsp:nvSpPr>
        <dsp:cNvPr id="0" name=""/>
        <dsp:cNvSpPr/>
      </dsp:nvSpPr>
      <dsp:spPr>
        <a:xfrm flipV="1">
          <a:off x="1014221" y="2247017"/>
          <a:ext cx="57786" cy="12386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CCFC7-F7A2-40C0-92C7-17FE7412F4A0}">
      <dsp:nvSpPr>
        <dsp:cNvPr id="0" name=""/>
        <dsp:cNvSpPr/>
      </dsp:nvSpPr>
      <dsp:spPr>
        <a:xfrm>
          <a:off x="560335" y="2582640"/>
          <a:ext cx="6374304" cy="63555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Понять кто «хозяин», отдать ответственность</a:t>
          </a:r>
          <a:endParaRPr lang="ru-RU" sz="1800" kern="1200" dirty="0">
            <a:solidFill>
              <a:schemeClr val="accent5">
                <a:lumMod val="25000"/>
              </a:schemeClr>
            </a:solidFill>
            <a:latin typeface="+mj-lt"/>
          </a:endParaRP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00" kern="1200" dirty="0"/>
        </a:p>
      </dsp:txBody>
      <dsp:txXfrm>
        <a:off x="2060745" y="2582640"/>
        <a:ext cx="4873894" cy="635552"/>
      </dsp:txXfrm>
    </dsp:sp>
    <dsp:sp modelId="{7517FD9F-41A9-4DD4-AA77-951678538D14}">
      <dsp:nvSpPr>
        <dsp:cNvPr id="0" name=""/>
        <dsp:cNvSpPr/>
      </dsp:nvSpPr>
      <dsp:spPr>
        <a:xfrm>
          <a:off x="1018651" y="3255259"/>
          <a:ext cx="48925" cy="5051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ECD34-2E8D-4384-9EE7-1393AA5604A0}">
      <dsp:nvSpPr>
        <dsp:cNvPr id="0" name=""/>
        <dsp:cNvSpPr/>
      </dsp:nvSpPr>
      <dsp:spPr>
        <a:xfrm>
          <a:off x="585376" y="3284686"/>
          <a:ext cx="6377232" cy="627428"/>
        </a:xfrm>
        <a:prstGeom prst="roundRect">
          <a:avLst>
            <a:gd name="adj" fmla="val 10000"/>
          </a:avLst>
        </a:prstGeom>
        <a:solidFill>
          <a:srgbClr val="FF99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опора</a:t>
          </a:r>
          <a:endParaRPr lang="ru-RU" sz="1800" kern="1200" dirty="0">
            <a:solidFill>
              <a:schemeClr val="accent5">
                <a:lumMod val="25000"/>
              </a:schemeClr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Увидеть ресурсы, сильные стороны студента</a:t>
          </a:r>
          <a:endParaRPr lang="ru-RU" sz="1800" kern="1200" dirty="0">
            <a:solidFill>
              <a:schemeClr val="accent5">
                <a:lumMod val="25000"/>
              </a:schemeClr>
            </a:solidFill>
            <a:latin typeface="+mj-lt"/>
          </a:endParaRP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00" kern="1200" dirty="0"/>
        </a:p>
      </dsp:txBody>
      <dsp:txXfrm>
        <a:off x="2086475" y="3284686"/>
        <a:ext cx="4876133" cy="627428"/>
      </dsp:txXfrm>
    </dsp:sp>
    <dsp:sp modelId="{D2C1F814-9716-4FFA-B875-6BBC6617747D}">
      <dsp:nvSpPr>
        <dsp:cNvPr id="0" name=""/>
        <dsp:cNvSpPr/>
      </dsp:nvSpPr>
      <dsp:spPr>
        <a:xfrm>
          <a:off x="1003958" y="4168157"/>
          <a:ext cx="78312" cy="3295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E6D28-782B-4672-874C-C4E4130CBDF8}">
      <dsp:nvSpPr>
        <dsp:cNvPr id="0" name=""/>
        <dsp:cNvSpPr/>
      </dsp:nvSpPr>
      <dsp:spPr>
        <a:xfrm>
          <a:off x="572470" y="3978609"/>
          <a:ext cx="6468534" cy="741659"/>
        </a:xfrm>
        <a:prstGeom prst="roundRect">
          <a:avLst>
            <a:gd name="adj" fmla="val 10000"/>
          </a:avLst>
        </a:prstGeom>
        <a:solidFill>
          <a:srgbClr val="CC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Диалог, взаимодействие с позиции </a:t>
          </a:r>
          <a:r>
            <a:rPr lang="ru-RU" sz="1600" kern="1200" dirty="0" err="1" smtClean="0">
              <a:solidFill>
                <a:schemeClr val="accent5">
                  <a:lumMod val="25000"/>
                </a:schemeClr>
              </a:solidFill>
              <a:latin typeface="+mj-lt"/>
            </a:rPr>
            <a:t>взрослый-взрослому</a:t>
          </a:r>
          <a:endParaRPr lang="ru-RU" sz="1600" kern="1200" dirty="0" smtClean="0">
            <a:solidFill>
              <a:schemeClr val="accent5">
                <a:lumMod val="25000"/>
              </a:schemeClr>
            </a:solidFill>
            <a:latin typeface="+mj-lt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5">
                  <a:lumMod val="25000"/>
                </a:schemeClr>
              </a:solidFill>
              <a:latin typeface="+mj-lt"/>
            </a:rPr>
            <a:t>В одном концептуальном поле со студентом</a:t>
          </a:r>
          <a:endParaRPr lang="ru-RU" sz="1600" kern="1200" dirty="0">
            <a:solidFill>
              <a:schemeClr val="accent5">
                <a:lumMod val="25000"/>
              </a:schemeClr>
            </a:solidFill>
            <a:latin typeface="+mj-lt"/>
          </a:endParaRP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00" kern="1200" dirty="0"/>
        </a:p>
      </dsp:txBody>
      <dsp:txXfrm>
        <a:off x="2095060" y="3978609"/>
        <a:ext cx="4945945" cy="741659"/>
      </dsp:txXfrm>
    </dsp:sp>
    <dsp:sp modelId="{8BA01150-8D36-4727-A274-138028DF9592}">
      <dsp:nvSpPr>
        <dsp:cNvPr id="0" name=""/>
        <dsp:cNvSpPr/>
      </dsp:nvSpPr>
      <dsp:spPr>
        <a:xfrm flipV="1">
          <a:off x="483187" y="4825895"/>
          <a:ext cx="226769" cy="7199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691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0156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2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6" name="Isosceles Triangle 26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0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1" name="Isosceles Triangle 18"/>
            <p:cNvSpPr/>
            <p:nvPr/>
          </p:nvSpPr>
          <p:spPr>
            <a:xfrm rot="10800000">
              <a:off x="-1" y="8466"/>
              <a:ext cx="842597" cy="5666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>
                <a:solidFill>
                  <a:srgbClr val="808080"/>
                </a:solidFill>
              </a:defRPr>
            </a:lvl1pPr>
            <a:lvl2pPr marL="0" indent="457200" algn="r">
              <a:buClrTx/>
              <a:buSzTx/>
              <a:buNone/>
              <a:defRPr>
                <a:solidFill>
                  <a:srgbClr val="808080"/>
                </a:solidFill>
              </a:defRPr>
            </a:lvl2pPr>
            <a:lvl3pPr marL="0" indent="914400" algn="r">
              <a:buClrTx/>
              <a:buSzTx/>
              <a:buNone/>
              <a:defRPr>
                <a:solidFill>
                  <a:srgbClr val="808080"/>
                </a:solidFill>
              </a:defRPr>
            </a:lvl3pPr>
            <a:lvl4pPr marL="0" indent="1371600" algn="r">
              <a:buClrTx/>
              <a:buSzTx/>
              <a:buNone/>
              <a:defRPr>
                <a:solidFill>
                  <a:srgbClr val="808080"/>
                </a:solidFill>
              </a:defRPr>
            </a:lvl4pPr>
            <a:lvl5pPr marL="0" indent="1828800" algn="r">
              <a:buClrTx/>
              <a:buSz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60990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19291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55230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7008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51892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21333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88547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26584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33311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6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16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16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16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16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470400"/>
            <a:ext cx="8596670" cy="1570963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126" name="TextBox 19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27" name="TextBox 21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1932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76289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8805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47" name="TextBox 23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48" name="TextBox 24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15894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17088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65515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967673" y="609598"/>
            <a:ext cx="1304744" cy="5251453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17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7335" y="609600"/>
            <a:ext cx="7060150" cy="525145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37302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2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6" name="Isosceles Triangle 26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0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1" name="Isosceles Triangle 18"/>
            <p:cNvSpPr/>
            <p:nvPr/>
          </p:nvSpPr>
          <p:spPr>
            <a:xfrm rot="10800000">
              <a:off x="-1" y="8466"/>
              <a:ext cx="842597" cy="5666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>
                <a:solidFill>
                  <a:srgbClr val="808080"/>
                </a:solidFill>
              </a:defRPr>
            </a:lvl1pPr>
            <a:lvl2pPr marL="0" indent="457200" algn="r">
              <a:buClrTx/>
              <a:buSzTx/>
              <a:buNone/>
              <a:defRPr>
                <a:solidFill>
                  <a:srgbClr val="808080"/>
                </a:solidFill>
              </a:defRPr>
            </a:lvl2pPr>
            <a:lvl3pPr marL="0" indent="914400" algn="r">
              <a:buClrTx/>
              <a:buSzTx/>
              <a:buNone/>
              <a:defRPr>
                <a:solidFill>
                  <a:srgbClr val="808080"/>
                </a:solidFill>
              </a:defRPr>
            </a:lvl3pPr>
            <a:lvl4pPr marL="0" indent="1371600" algn="r">
              <a:buClrTx/>
              <a:buSzTx/>
              <a:buNone/>
              <a:defRPr>
                <a:solidFill>
                  <a:srgbClr val="808080"/>
                </a:solidFill>
              </a:defRPr>
            </a:lvl4pPr>
            <a:lvl5pPr marL="0" indent="1828800" algn="r">
              <a:buClrTx/>
              <a:buSz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3189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3608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56195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19466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1516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8736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20764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28712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50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69778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6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16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16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16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16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470400"/>
            <a:ext cx="8596670" cy="1570963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126" name="TextBox 19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27" name="TextBox 21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88762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13370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47" name="TextBox 23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48" name="TextBox 24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36069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98045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94907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967673" y="609598"/>
            <a:ext cx="1304744" cy="5251453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17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7335" y="609600"/>
            <a:ext cx="7060150" cy="525145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5129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95286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2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6" name="Isosceles Triangle 26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0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1" name="Isosceles Triangle 18"/>
            <p:cNvSpPr/>
            <p:nvPr/>
          </p:nvSpPr>
          <p:spPr>
            <a:xfrm rot="10800000">
              <a:off x="-1" y="8466"/>
              <a:ext cx="842597" cy="5666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>
                <a:solidFill>
                  <a:srgbClr val="808080"/>
                </a:solidFill>
              </a:defRPr>
            </a:lvl1pPr>
            <a:lvl2pPr marL="0" indent="457200" algn="r">
              <a:buClrTx/>
              <a:buSzTx/>
              <a:buNone/>
              <a:defRPr>
                <a:solidFill>
                  <a:srgbClr val="808080"/>
                </a:solidFill>
              </a:defRPr>
            </a:lvl2pPr>
            <a:lvl3pPr marL="0" indent="914400" algn="r">
              <a:buClrTx/>
              <a:buSzTx/>
              <a:buNone/>
              <a:defRPr>
                <a:solidFill>
                  <a:srgbClr val="808080"/>
                </a:solidFill>
              </a:defRPr>
            </a:lvl3pPr>
            <a:lvl4pPr marL="0" indent="1371600" algn="r">
              <a:buClrTx/>
              <a:buSzTx/>
              <a:buNone/>
              <a:defRPr>
                <a:solidFill>
                  <a:srgbClr val="808080"/>
                </a:solidFill>
              </a:defRPr>
            </a:lvl4pPr>
            <a:lvl5pPr marL="0" indent="1828800" algn="r">
              <a:buClrTx/>
              <a:buSz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86071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12686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74689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77595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75591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58979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96247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2528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25310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6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16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16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16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16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470400"/>
            <a:ext cx="8596670" cy="1570963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126" name="TextBox 19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27" name="TextBox 21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535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65885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76439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47" name="TextBox 23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48" name="TextBox 24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42743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83490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70863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967673" y="609598"/>
            <a:ext cx="1304744" cy="5251453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17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7335" y="609600"/>
            <a:ext cx="7060150" cy="525145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99487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2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6" name="Isosceles Triangle 26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0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1" name="Isosceles Triangle 18"/>
            <p:cNvSpPr/>
            <p:nvPr/>
          </p:nvSpPr>
          <p:spPr>
            <a:xfrm rot="10800000">
              <a:off x="-1" y="8466"/>
              <a:ext cx="842597" cy="5666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>
                <a:solidFill>
                  <a:srgbClr val="808080"/>
                </a:solidFill>
              </a:defRPr>
            </a:lvl1pPr>
            <a:lvl2pPr marL="0" indent="457200" algn="r">
              <a:buClrTx/>
              <a:buSzTx/>
              <a:buNone/>
              <a:defRPr>
                <a:solidFill>
                  <a:srgbClr val="808080"/>
                </a:solidFill>
              </a:defRPr>
            </a:lvl2pPr>
            <a:lvl3pPr marL="0" indent="914400" algn="r">
              <a:buClrTx/>
              <a:buSzTx/>
              <a:buNone/>
              <a:defRPr>
                <a:solidFill>
                  <a:srgbClr val="808080"/>
                </a:solidFill>
              </a:defRPr>
            </a:lvl3pPr>
            <a:lvl4pPr marL="0" indent="1371600" algn="r">
              <a:buClrTx/>
              <a:buSzTx/>
              <a:buNone/>
              <a:defRPr>
                <a:solidFill>
                  <a:srgbClr val="808080"/>
                </a:solidFill>
              </a:defRPr>
            </a:lvl4pPr>
            <a:lvl5pPr marL="0" indent="1828800" algn="r">
              <a:buClrTx/>
              <a:buSz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77670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75769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97741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53443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0688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54200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98436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32889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0904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84184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6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16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16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16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16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470400"/>
            <a:ext cx="8596670" cy="1570963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126" name="TextBox 19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27" name="TextBox 21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13630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64847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47" name="TextBox 23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48" name="TextBox 24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53078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60859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00753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967673" y="609598"/>
            <a:ext cx="1304744" cy="5251453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17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7335" y="609600"/>
            <a:ext cx="7060150" cy="525145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8025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14719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2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6" name="Isosceles Triangle 26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0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1" name="Isosceles Triangle 18"/>
            <p:cNvSpPr/>
            <p:nvPr/>
          </p:nvSpPr>
          <p:spPr>
            <a:xfrm rot="10800000">
              <a:off x="-1" y="8466"/>
              <a:ext cx="842597" cy="5666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>
                <a:solidFill>
                  <a:srgbClr val="808080"/>
                </a:solidFill>
              </a:defRPr>
            </a:lvl1pPr>
            <a:lvl2pPr marL="0" indent="457200" algn="r">
              <a:buClrTx/>
              <a:buSzTx/>
              <a:buNone/>
              <a:defRPr>
                <a:solidFill>
                  <a:srgbClr val="808080"/>
                </a:solidFill>
              </a:defRPr>
            </a:lvl2pPr>
            <a:lvl3pPr marL="0" indent="914400" algn="r">
              <a:buClrTx/>
              <a:buSzTx/>
              <a:buNone/>
              <a:defRPr>
                <a:solidFill>
                  <a:srgbClr val="808080"/>
                </a:solidFill>
              </a:defRPr>
            </a:lvl3pPr>
            <a:lvl4pPr marL="0" indent="1371600" algn="r">
              <a:buClrTx/>
              <a:buSzTx/>
              <a:buNone/>
              <a:defRPr>
                <a:solidFill>
                  <a:srgbClr val="808080"/>
                </a:solidFill>
              </a:defRPr>
            </a:lvl4pPr>
            <a:lvl5pPr marL="0" indent="1828800" algn="r">
              <a:buClrTx/>
              <a:buSz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95417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84147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89109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55024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51619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84987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241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03336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98591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6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16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16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16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16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470400"/>
            <a:ext cx="8596670" cy="1570963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126" name="TextBox 19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27" name="TextBox 21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7705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908925" y="4314825"/>
            <a:ext cx="2911475" cy="374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1F91C-FEB8-414E-9028-4C85A61DB7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4350"/>
            <a:ext cx="640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33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CA2AF83E-3A10-488D-8EC0-4FCD73CE1D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695400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88305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47" name="TextBox 23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48" name="TextBox 24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43368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18452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07749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967673" y="609598"/>
            <a:ext cx="1304744" cy="5251453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17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7335" y="609600"/>
            <a:ext cx="7060150" cy="525145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37133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2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6" name="Isosceles Triangle 26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0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1" name="Isosceles Triangle 18"/>
            <p:cNvSpPr/>
            <p:nvPr/>
          </p:nvSpPr>
          <p:spPr>
            <a:xfrm rot="10800000">
              <a:off x="-1" y="8466"/>
              <a:ext cx="842597" cy="5666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>
                <a:solidFill>
                  <a:srgbClr val="808080"/>
                </a:solidFill>
              </a:defRPr>
            </a:lvl1pPr>
            <a:lvl2pPr marL="0" indent="457200" algn="r">
              <a:buClrTx/>
              <a:buSzTx/>
              <a:buNone/>
              <a:defRPr>
                <a:solidFill>
                  <a:srgbClr val="808080"/>
                </a:solidFill>
              </a:defRPr>
            </a:lvl2pPr>
            <a:lvl3pPr marL="0" indent="914400" algn="r">
              <a:buClrTx/>
              <a:buSzTx/>
              <a:buNone/>
              <a:defRPr>
                <a:solidFill>
                  <a:srgbClr val="808080"/>
                </a:solidFill>
              </a:defRPr>
            </a:lvl3pPr>
            <a:lvl4pPr marL="0" indent="1371600" algn="r">
              <a:buClrTx/>
              <a:buSzTx/>
              <a:buNone/>
              <a:defRPr>
                <a:solidFill>
                  <a:srgbClr val="808080"/>
                </a:solidFill>
              </a:defRPr>
            </a:lvl4pPr>
            <a:lvl5pPr marL="0" indent="1828800" algn="r">
              <a:buClrTx/>
              <a:buSz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34111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75046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13474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62223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7970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84E07-00C7-4410-824C-4CD21A817D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E8059-1CF4-43B8-A768-11B60D590C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752363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10757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24625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59384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59157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6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16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16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16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16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470400"/>
            <a:ext cx="8596670" cy="1570963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126" name="TextBox 19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27" name="TextBox 21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90856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30314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47" name="TextBox 23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48" name="TextBox 24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99566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34422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25666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967673" y="609598"/>
            <a:ext cx="1304744" cy="5251453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17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7335" y="609600"/>
            <a:ext cx="7060150" cy="525145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6106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1E22176-CA4B-4817-99FC-DA0022DC91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412F10D1-1835-40D3-8A3C-6BA7E7A3FB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700299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2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6" name="Isosceles Triangle 26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0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1" name="Isosceles Triangle 18"/>
            <p:cNvSpPr/>
            <p:nvPr/>
          </p:nvSpPr>
          <p:spPr>
            <a:xfrm rot="10800000">
              <a:off x="-1" y="8466"/>
              <a:ext cx="842597" cy="5666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>
                <a:solidFill>
                  <a:srgbClr val="808080"/>
                </a:solidFill>
              </a:defRPr>
            </a:lvl1pPr>
            <a:lvl2pPr marL="0" indent="457200" algn="r">
              <a:buClrTx/>
              <a:buSzTx/>
              <a:buNone/>
              <a:defRPr>
                <a:solidFill>
                  <a:srgbClr val="808080"/>
                </a:solidFill>
              </a:defRPr>
            </a:lvl2pPr>
            <a:lvl3pPr marL="0" indent="914400" algn="r">
              <a:buClrTx/>
              <a:buSzTx/>
              <a:buNone/>
              <a:defRPr>
                <a:solidFill>
                  <a:srgbClr val="808080"/>
                </a:solidFill>
              </a:defRPr>
            </a:lvl3pPr>
            <a:lvl4pPr marL="0" indent="1371600" algn="r">
              <a:buClrTx/>
              <a:buSzTx/>
              <a:buNone/>
              <a:defRPr>
                <a:solidFill>
                  <a:srgbClr val="808080"/>
                </a:solidFill>
              </a:defRPr>
            </a:lvl4pPr>
            <a:lvl5pPr marL="0" indent="1828800" algn="r">
              <a:buClrTx/>
              <a:buSz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79900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54469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95482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20736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301685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39485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2046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9162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37787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6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16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16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16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16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470400"/>
            <a:ext cx="8596670" cy="1570963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126" name="TextBox 19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27" name="TextBox 21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88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299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3AEFD-929C-49FA-9BF6-E77DF6CD4C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92DE6-5196-46F9-A9C0-E3E42992F3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74171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45689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47" name="TextBox 23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48" name="TextBox 24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96164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20949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31504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967673" y="609598"/>
            <a:ext cx="1304744" cy="5251453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17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7335" y="609600"/>
            <a:ext cx="7060150" cy="525145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47257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2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6" name="Isosceles Triangle 26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0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1" name="Isosceles Triangle 18"/>
            <p:cNvSpPr/>
            <p:nvPr/>
          </p:nvSpPr>
          <p:spPr>
            <a:xfrm rot="10800000">
              <a:off x="-1" y="8466"/>
              <a:ext cx="842597" cy="5666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>
                <a:solidFill>
                  <a:srgbClr val="808080"/>
                </a:solidFill>
              </a:defRPr>
            </a:lvl1pPr>
            <a:lvl2pPr marL="0" indent="457200" algn="r">
              <a:buClrTx/>
              <a:buSzTx/>
              <a:buNone/>
              <a:defRPr>
                <a:solidFill>
                  <a:srgbClr val="808080"/>
                </a:solidFill>
              </a:defRPr>
            </a:lvl2pPr>
            <a:lvl3pPr marL="0" indent="914400" algn="r">
              <a:buClrTx/>
              <a:buSzTx/>
              <a:buNone/>
              <a:defRPr>
                <a:solidFill>
                  <a:srgbClr val="808080"/>
                </a:solidFill>
              </a:defRPr>
            </a:lvl3pPr>
            <a:lvl4pPr marL="0" indent="1371600" algn="r">
              <a:buClrTx/>
              <a:buSzTx/>
              <a:buNone/>
              <a:defRPr>
                <a:solidFill>
                  <a:srgbClr val="808080"/>
                </a:solidFill>
              </a:defRPr>
            </a:lvl4pPr>
            <a:lvl5pPr marL="0" indent="1828800" algn="r">
              <a:buClrTx/>
              <a:buSz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02285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54881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68354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04903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7263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F8D6F-B989-41BA-A111-2B22055346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F555B-84FA-409F-8A8D-9632E51B89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38607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37318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57486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85108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56478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6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16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16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16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16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470400"/>
            <a:ext cx="8596670" cy="1570963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126" name="TextBox 19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27" name="TextBox 21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40655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05819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47" name="TextBox 23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48" name="TextBox 24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75421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890682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36491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967673" y="609598"/>
            <a:ext cx="1304744" cy="5251453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17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7335" y="609600"/>
            <a:ext cx="7060150" cy="525145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8441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3FF6A-C133-4A86-82D9-F8EF4219E0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BADED-23FB-4772-B238-144DE183C4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761050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2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6" name="Isosceles Triangle 26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0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1" name="Isosceles Triangle 18"/>
            <p:cNvSpPr/>
            <p:nvPr/>
          </p:nvSpPr>
          <p:spPr>
            <a:xfrm rot="10800000">
              <a:off x="-1" y="8466"/>
              <a:ext cx="842597" cy="5666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>
                <a:solidFill>
                  <a:srgbClr val="808080"/>
                </a:solidFill>
              </a:defRPr>
            </a:lvl1pPr>
            <a:lvl2pPr marL="0" indent="457200" algn="r">
              <a:buClrTx/>
              <a:buSzTx/>
              <a:buNone/>
              <a:defRPr>
                <a:solidFill>
                  <a:srgbClr val="808080"/>
                </a:solidFill>
              </a:defRPr>
            </a:lvl2pPr>
            <a:lvl3pPr marL="0" indent="914400" algn="r">
              <a:buClrTx/>
              <a:buSzTx/>
              <a:buNone/>
              <a:defRPr>
                <a:solidFill>
                  <a:srgbClr val="808080"/>
                </a:solidFill>
              </a:defRPr>
            </a:lvl3pPr>
            <a:lvl4pPr marL="0" indent="1371600" algn="r">
              <a:buClrTx/>
              <a:buSzTx/>
              <a:buNone/>
              <a:defRPr>
                <a:solidFill>
                  <a:srgbClr val="808080"/>
                </a:solidFill>
              </a:defRPr>
            </a:lvl4pPr>
            <a:lvl5pPr marL="0" indent="1828800" algn="r">
              <a:buClrTx/>
              <a:buSz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77306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07874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21796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709467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6641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66477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67041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32380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07988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6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16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16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16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16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470400"/>
            <a:ext cx="8596670" cy="1570963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126" name="TextBox 19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27" name="TextBox 21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4143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866C2-A39D-4845-A8A3-D4BFB106CE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DEF09-0B1D-4AE0-8564-D6DA7C338E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337242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37462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47" name="TextBox 23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48" name="TextBox 24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29370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20501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76944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967673" y="609598"/>
            <a:ext cx="1304744" cy="5251453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17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7335" y="609600"/>
            <a:ext cx="7060150" cy="525145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06101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2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6" name="Isosceles Triangle 26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0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1" name="Isosceles Triangle 18"/>
            <p:cNvSpPr/>
            <p:nvPr/>
          </p:nvSpPr>
          <p:spPr>
            <a:xfrm rot="10800000">
              <a:off x="-1" y="8466"/>
              <a:ext cx="842597" cy="5666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>
                <a:solidFill>
                  <a:srgbClr val="808080"/>
                </a:solidFill>
              </a:defRPr>
            </a:lvl1pPr>
            <a:lvl2pPr marL="0" indent="457200" algn="r">
              <a:buClrTx/>
              <a:buSzTx/>
              <a:buNone/>
              <a:defRPr>
                <a:solidFill>
                  <a:srgbClr val="808080"/>
                </a:solidFill>
              </a:defRPr>
            </a:lvl2pPr>
            <a:lvl3pPr marL="0" indent="914400" algn="r">
              <a:buClrTx/>
              <a:buSzTx/>
              <a:buNone/>
              <a:defRPr>
                <a:solidFill>
                  <a:srgbClr val="808080"/>
                </a:solidFill>
              </a:defRPr>
            </a:lvl3pPr>
            <a:lvl4pPr marL="0" indent="1371600" algn="r">
              <a:buClrTx/>
              <a:buSzTx/>
              <a:buNone/>
              <a:defRPr>
                <a:solidFill>
                  <a:srgbClr val="808080"/>
                </a:solidFill>
              </a:defRPr>
            </a:lvl4pPr>
            <a:lvl5pPr marL="0" indent="1828800" algn="r">
              <a:buClrTx/>
              <a:buSz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43589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78326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45725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673450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5623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0CB48-7EBD-44D0-859F-8C4F0AB70C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FBF98-AD3C-418F-BB6A-F2E4275024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39284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50211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54386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4888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93750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6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16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16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16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16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470400"/>
            <a:ext cx="8596670" cy="1570963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126" name="TextBox 19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27" name="TextBox 21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59157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53410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47" name="TextBox 23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48" name="TextBox 24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82439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6657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11470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967673" y="609598"/>
            <a:ext cx="1304744" cy="5251453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17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7335" y="609600"/>
            <a:ext cx="7060150" cy="525145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4332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45857-50A6-4438-A589-C6EF9E6AF5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B8486-F91F-4219-ADA9-297F111E04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268413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748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44362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61235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6383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6626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9610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0628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7088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3731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44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65D29-7C89-4FFE-A7EA-1C8A5DF0F9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7AB3E-1DE4-490F-A26F-057606B8A1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137892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9146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6212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6863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6783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9244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7647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4167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6778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6927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60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4EBB003-8540-4F3D-8C80-D26904BE32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9D983E7D-A534-4CCC-B79E-3ACC1F9FD4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172170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5739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3839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6554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2617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2792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7369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0745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19644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26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17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6250" y="93345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83913" y="27019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0AADCF9-2672-4171-B523-9B0471A232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B8D43D60-BA7C-43CA-82CA-0749BD80D5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718362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7425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7293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0804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684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332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743200" y="1143000"/>
            <a:ext cx="88392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62400"/>
            <a:ext cx="9144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217084" y="625157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251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1DF9-B088-4BA4-83F8-5458903EA4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0009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823F-C5BD-466E-98E1-899EA4231F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4687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73923-CE43-4B20-96C8-82E69BB00F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8892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958ED-0A73-44F2-AF5A-6640FDB347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704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3DF6C-802E-4FC4-9B78-0DAC94418B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08656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B5B1-47AB-4AF6-8495-1458969936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1424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17E92-5162-4421-9D75-697C38EE94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56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F362683-88A9-43C8-8FBA-39FB09D877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8D97A6D1-5571-4250-9FBC-EE183B0D65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16918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F1E0-4C54-42B1-A402-DFDA22B30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6141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E3778-D83C-4486-9BE9-C7A541A56A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0944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6A238-C44F-4C22-8410-056AB6B247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3836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91600" y="277813"/>
            <a:ext cx="25908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7813"/>
            <a:ext cx="75692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35837-F34B-41DD-8EBB-1E12F56E4B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6735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F1D00-D281-458C-BCB8-D755886C3D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7436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D3658-899D-4740-B709-1F27E1AFFB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5822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0243-A71C-4478-A654-8C810F9C3B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9470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49E4-449D-474F-AAE1-E5A3458590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0821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219200" y="277813"/>
            <a:ext cx="103632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EA34-747C-491D-AF92-1B92FED543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7661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684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332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743200" y="1143000"/>
            <a:ext cx="88392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62400"/>
            <a:ext cx="9144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217084" y="625157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251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1DF9-B088-4BA4-83F8-5458903EA4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5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4998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DF5B0-3AE3-4397-A059-325F0EC40B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1207EE26-9697-486C-9AEF-7BE0EFDC4C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940072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823F-C5BD-466E-98E1-899EA4231F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7547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73923-CE43-4B20-96C8-82E69BB00F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2960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958ED-0A73-44F2-AF5A-6640FDB347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3890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3DF6C-802E-4FC4-9B78-0DAC94418B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2296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B5B1-47AB-4AF6-8495-1458969936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1437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17E92-5162-4421-9D75-697C38EE94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0762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F1E0-4C54-42B1-A402-DFDA22B30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1174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E3778-D83C-4486-9BE9-C7A541A56A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0387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6A238-C44F-4C22-8410-056AB6B247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36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91600" y="277813"/>
            <a:ext cx="25908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7813"/>
            <a:ext cx="75692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35837-F34B-41DD-8EBB-1E12F56E4B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34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CE279-9D31-4CA8-9CEE-4E369796900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B2289618-4954-4948-9D64-7B000E8E4E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815947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F1D00-D281-458C-BCB8-D755886C3D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0969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D3658-899D-4740-B709-1F27E1AFFB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5244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0243-A71C-4478-A654-8C810F9C3B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6700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49E4-449D-474F-AAE1-E5A3458590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4291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219200" y="277813"/>
            <a:ext cx="103632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EA34-747C-491D-AF92-1B92FED543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1970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684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332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743200" y="1143000"/>
            <a:ext cx="88392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62400"/>
            <a:ext cx="9144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217084" y="625157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251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1DF9-B088-4BA4-83F8-5458903EA4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5837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823F-C5BD-466E-98E1-899EA4231F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5884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73923-CE43-4B20-96C8-82E69BB00F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8132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958ED-0A73-44F2-AF5A-6640FDB347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7877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3DF6C-802E-4FC4-9B78-0DAC94418B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3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0BE28-D6A8-4E52-B2E8-85DF4E72E7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24729-52D0-4D97-A4D3-6EAB5D40CF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169632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B5B1-47AB-4AF6-8495-1458969936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7072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17E92-5162-4421-9D75-697C38EE94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3909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F1E0-4C54-42B1-A402-DFDA22B30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353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E3778-D83C-4486-9BE9-C7A541A56A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2522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6A238-C44F-4C22-8410-056AB6B247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4743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91600" y="277813"/>
            <a:ext cx="25908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7813"/>
            <a:ext cx="75692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35837-F34B-41DD-8EBB-1E12F56E4B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6898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F1D00-D281-458C-BCB8-D755886C3D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2343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D3658-899D-4740-B709-1F27E1AFFB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08945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0243-A71C-4478-A654-8C810F9C3B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21864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49E4-449D-474F-AAE1-E5A3458590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98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B4D25E5-2ACA-45DB-B9CA-AD67C84904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5F21FBF0-FD03-4294-9163-89448766FD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855781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219200" y="277813"/>
            <a:ext cx="103632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EA34-747C-491D-AF92-1B92FED543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677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684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332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743200" y="1143000"/>
            <a:ext cx="88392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62400"/>
            <a:ext cx="9144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217084" y="625157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251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1DF9-B088-4BA4-83F8-5458903EA4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8172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823F-C5BD-466E-98E1-899EA4231F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8232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73923-CE43-4B20-96C8-82E69BB00F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82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958ED-0A73-44F2-AF5A-6640FDB347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7061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3DF6C-802E-4FC4-9B78-0DAC94418B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3680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B5B1-47AB-4AF6-8495-1458969936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78516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17E92-5162-4421-9D75-697C38EE94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7588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F1E0-4C54-42B1-A402-DFDA22B30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4094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E3778-D83C-4486-9BE9-C7A541A56A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57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908925" y="4314825"/>
            <a:ext cx="2911475" cy="374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1F91C-FEB8-414E-9028-4C85A61DB7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4350"/>
            <a:ext cx="640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33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CA2AF83E-3A10-488D-8EC0-4FCD73CE1D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625238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6A238-C44F-4C22-8410-056AB6B247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9764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91600" y="277813"/>
            <a:ext cx="25908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7813"/>
            <a:ext cx="75692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35837-F34B-41DD-8EBB-1E12F56E4B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4249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F1D00-D281-458C-BCB8-D755886C3D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599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D3658-899D-4740-B709-1F27E1AFFB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5811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0243-A71C-4478-A654-8C810F9C3B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7755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49E4-449D-474F-AAE1-E5A3458590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2173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219200" y="277813"/>
            <a:ext cx="103632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EA34-747C-491D-AF92-1B92FED543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2802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684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332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743200" y="1143000"/>
            <a:ext cx="88392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62400"/>
            <a:ext cx="9144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217084" y="625157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251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1DF9-B088-4BA4-83F8-5458903EA4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0920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823F-C5BD-466E-98E1-899EA4231F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4375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73923-CE43-4B20-96C8-82E69BB00F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52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84E07-00C7-4410-824C-4CD21A817D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E8059-1CF4-43B8-A768-11B60D590C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164139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958ED-0A73-44F2-AF5A-6640FDB347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05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3DF6C-802E-4FC4-9B78-0DAC94418B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9652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B5B1-47AB-4AF6-8495-1458969936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53234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17E92-5162-4421-9D75-697C38EE94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9573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F1E0-4C54-42B1-A402-DFDA22B30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1413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E3778-D83C-4486-9BE9-C7A541A56A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676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6A238-C44F-4C22-8410-056AB6B247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7168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91600" y="277813"/>
            <a:ext cx="25908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7813"/>
            <a:ext cx="75692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35837-F34B-41DD-8EBB-1E12F56E4B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2531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F1D00-D281-458C-BCB8-D755886C3D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5059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D3658-899D-4740-B709-1F27E1AFFB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1E22176-CA4B-4817-99FC-DA0022DC91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412F10D1-1835-40D3-8A3C-6BA7E7A3FB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734024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0243-A71C-4478-A654-8C810F9C3B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1720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49E4-449D-474F-AAE1-E5A3458590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66310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219200" y="277813"/>
            <a:ext cx="103632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EA34-747C-491D-AF92-1B92FED543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5698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684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332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743200" y="1143000"/>
            <a:ext cx="88392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62400"/>
            <a:ext cx="9144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217084" y="625157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251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1DF9-B088-4BA4-83F8-5458903EA4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3478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823F-C5BD-466E-98E1-899EA4231F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38768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73923-CE43-4B20-96C8-82E69BB00F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93992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958ED-0A73-44F2-AF5A-6640FDB347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58252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3DF6C-802E-4FC4-9B78-0DAC94418B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32980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B5B1-47AB-4AF6-8495-1458969936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6796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17E92-5162-4421-9D75-697C38EE94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53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3AEFD-929C-49FA-9BF6-E77DF6CD4C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92DE6-5196-46F9-A9C0-E3E42992F3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480990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F1E0-4C54-42B1-A402-DFDA22B30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5975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E3778-D83C-4486-9BE9-C7A541A56A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0502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6A238-C44F-4C22-8410-056AB6B247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3461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91600" y="277813"/>
            <a:ext cx="25908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7813"/>
            <a:ext cx="75692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35837-F34B-41DD-8EBB-1E12F56E4B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50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F1D00-D281-458C-BCB8-D755886C3D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08637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D3658-899D-4740-B709-1F27E1AFFB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9063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0243-A71C-4478-A654-8C810F9C3B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50285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49E4-449D-474F-AAE1-E5A3458590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90175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219200" y="277813"/>
            <a:ext cx="103632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EA34-747C-491D-AF92-1B92FED543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3309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684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332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743200" y="1143000"/>
            <a:ext cx="88392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62400"/>
            <a:ext cx="9144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217084" y="625157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251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1DF9-B088-4BA4-83F8-5458903EA4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90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F8D6F-B989-41BA-A111-2B22055346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F555B-84FA-409F-8A8D-9632E51B89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2642545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823F-C5BD-466E-98E1-899EA4231F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6282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73923-CE43-4B20-96C8-82E69BB00F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74145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958ED-0A73-44F2-AF5A-6640FDB347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5437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3DF6C-802E-4FC4-9B78-0DAC94418B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0536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B5B1-47AB-4AF6-8495-1458969936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9382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17E92-5162-4421-9D75-697C38EE94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2683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F1E0-4C54-42B1-A402-DFDA22B30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238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E3778-D83C-4486-9BE9-C7A541A56A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94401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6A238-C44F-4C22-8410-056AB6B247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6770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91600" y="277813"/>
            <a:ext cx="25908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7813"/>
            <a:ext cx="75692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35837-F34B-41DD-8EBB-1E12F56E4B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928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3FF6A-C133-4A86-82D9-F8EF4219E0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BADED-23FB-4772-B238-144DE183C4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320437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F1D00-D281-458C-BCB8-D755886C3D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95324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D3658-899D-4740-B709-1F27E1AFFB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0585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0243-A71C-4478-A654-8C810F9C3B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5405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49E4-449D-474F-AAE1-E5A3458590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22958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219200" y="277813"/>
            <a:ext cx="103632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EA34-747C-491D-AF92-1B92FED543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10176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684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332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743200" y="1143000"/>
            <a:ext cx="88392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62400"/>
            <a:ext cx="9144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217084" y="625157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251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1DF9-B088-4BA4-83F8-5458903EA4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671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823F-C5BD-466E-98E1-899EA4231F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1208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73923-CE43-4B20-96C8-82E69BB00F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21279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958ED-0A73-44F2-AF5A-6640FDB347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76940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3DF6C-802E-4FC4-9B78-0DAC94418B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6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01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866C2-A39D-4845-A8A3-D4BFB106CE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DEF09-0B1D-4AE0-8564-D6DA7C338E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531484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B5B1-47AB-4AF6-8495-1458969936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8663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17E92-5162-4421-9D75-697C38EE94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0369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F1E0-4C54-42B1-A402-DFDA22B30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19795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E3778-D83C-4486-9BE9-C7A541A56A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25178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6A238-C44F-4C22-8410-056AB6B247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2729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91600" y="277813"/>
            <a:ext cx="25908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7813"/>
            <a:ext cx="75692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35837-F34B-41DD-8EBB-1E12F56E4B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56456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F1D00-D281-458C-BCB8-D755886C3D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95085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D3658-899D-4740-B709-1F27E1AFFB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4350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0243-A71C-4478-A654-8C810F9C3B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56558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49E4-449D-474F-AAE1-E5A3458590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04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0CB48-7EBD-44D0-859F-8C4F0AB70C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FBF98-AD3C-418F-BB6A-F2E4275024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408962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219200" y="277813"/>
            <a:ext cx="103632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EA34-747C-491D-AF92-1B92FED543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089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45857-50A6-4438-A589-C6EF9E6AF5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B8486-F91F-4219-ADA9-297F111E04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5843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65D29-7C89-4FFE-A7EA-1C8A5DF0F9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7AB3E-1DE4-490F-A26F-057606B8A1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5801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4EBB003-8540-4F3D-8C80-D26904BE32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9D983E7D-A534-4CCC-B79E-3ACC1F9FD4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602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6250" y="93345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83913" y="27019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0AADCF9-2672-4171-B523-9B0471A232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B8D43D60-BA7C-43CA-82CA-0749BD80D5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7285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F362683-88A9-43C8-8FBA-39FB09D877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8D97A6D1-5571-4250-9FBC-EE183B0D65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9102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DF5B0-3AE3-4397-A059-325F0EC40B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1207EE26-9697-486C-9AEF-7BE0EFDC4C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92733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CE279-9D31-4CA8-9CEE-4E369796900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B2289618-4954-4948-9D64-7B000E8E4E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95282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0BE28-D6A8-4E52-B2E8-85DF4E72E7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24729-52D0-4D97-A4D3-6EAB5D40CF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525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3377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B4D25E5-2ACA-45DB-B9CA-AD67C84904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5F21FBF0-FD03-4294-9163-89448766FD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0985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908925" y="4314825"/>
            <a:ext cx="2911475" cy="374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1F91C-FEB8-414E-9028-4C85A61DB7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4350"/>
            <a:ext cx="640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33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CA2AF83E-3A10-488D-8EC0-4FCD73CE1D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5719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84E07-00C7-4410-824C-4CD21A817D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E8059-1CF4-43B8-A768-11B60D590C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0348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1E22176-CA4B-4817-99FC-DA0022DC91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412F10D1-1835-40D3-8A3C-6BA7E7A3FB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56434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3AEFD-929C-49FA-9BF6-E77DF6CD4C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92DE6-5196-46F9-A9C0-E3E42992F3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03667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F8D6F-B989-41BA-A111-2B22055346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F555B-84FA-409F-8A8D-9632E51B89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8480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3FF6A-C133-4A86-82D9-F8EF4219E0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BADED-23FB-4772-B238-144DE183C4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3145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866C2-A39D-4845-A8A3-D4BFB106CE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DEF09-0B1D-4AE0-8564-D6DA7C338E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1010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0CB48-7EBD-44D0-859F-8C4F0AB70C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FBF98-AD3C-418F-BB6A-F2E4275024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77074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45857-50A6-4438-A589-C6EF9E6AF5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B8486-F91F-4219-ADA9-297F111E04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3915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0260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65D29-7C89-4FFE-A7EA-1C8A5DF0F9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7AB3E-1DE4-490F-A26F-057606B8A1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9558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4EBB003-8540-4F3D-8C80-D26904BE32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9D983E7D-A534-4CCC-B79E-3ACC1F9FD4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81152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6250" y="93345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83913" y="27019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0AADCF9-2672-4171-B523-9B0471A232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B8D43D60-BA7C-43CA-82CA-0749BD80D5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75882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F362683-88A9-43C8-8FBA-39FB09D877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8D97A6D1-5571-4250-9FBC-EE183B0D65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03902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DF5B0-3AE3-4397-A059-325F0EC40B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1207EE26-9697-486C-9AEF-7BE0EFDC4C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0223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CE279-9D31-4CA8-9CEE-4E369796900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B2289618-4954-4948-9D64-7B000E8E4E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3312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0BE28-D6A8-4E52-B2E8-85DF4E72E7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24729-52D0-4D97-A4D3-6EAB5D40CF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35559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B4D25E5-2ACA-45DB-B9CA-AD67C84904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5F21FBF0-FD03-4294-9163-89448766FD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67119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908925" y="4314825"/>
            <a:ext cx="2911475" cy="374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1F91C-FEB8-414E-9028-4C85A61DB7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4350"/>
            <a:ext cx="640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33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CA2AF83E-3A10-488D-8EC0-4FCD73CE1D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6972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84E07-00C7-4410-824C-4CD21A817D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E8059-1CF4-43B8-A768-11B60D590C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287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0206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1E22176-CA4B-4817-99FC-DA0022DC91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412F10D1-1835-40D3-8A3C-6BA7E7A3FB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04862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3AEFD-929C-49FA-9BF6-E77DF6CD4C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92DE6-5196-46F9-A9C0-E3E42992F3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45714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F8D6F-B989-41BA-A111-2B22055346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F555B-84FA-409F-8A8D-9632E51B89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977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3FF6A-C133-4A86-82D9-F8EF4219E0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BADED-23FB-4772-B238-144DE183C4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099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866C2-A39D-4845-A8A3-D4BFB106CE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DEF09-0B1D-4AE0-8564-D6DA7C338E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65766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0CB48-7EBD-44D0-859F-8C4F0AB70C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FBF98-AD3C-418F-BB6A-F2E4275024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14378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45857-50A6-4438-A589-C6EF9E6AF5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B8486-F91F-4219-ADA9-297F111E04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50130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65D29-7C89-4FFE-A7EA-1C8A5DF0F9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7AB3E-1DE4-490F-A26F-057606B8A1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92534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4EBB003-8540-4F3D-8C80-D26904BE32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9D983E7D-A534-4CCC-B79E-3ACC1F9FD4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11583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6250" y="93345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83913" y="27019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0AADCF9-2672-4171-B523-9B0471A232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B8D43D60-BA7C-43CA-82CA-0749BD80D5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1920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8477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F362683-88A9-43C8-8FBA-39FB09D877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8D97A6D1-5571-4250-9FBC-EE183B0D65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85871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DF5B0-3AE3-4397-A059-325F0EC40B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1207EE26-9697-486C-9AEF-7BE0EFDC4C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55727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CE279-9D31-4CA8-9CEE-4E369796900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B2289618-4954-4948-9D64-7B000E8E4E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9708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0BE28-D6A8-4E52-B2E8-85DF4E72E7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24729-52D0-4D97-A4D3-6EAB5D40CF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68540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B4D25E5-2ACA-45DB-B9CA-AD67C84904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fld id="{5F21FBF0-FD03-4294-9163-89448766FD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61892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2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6" name="Isosceles Triangle 26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0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1" name="Isosceles Triangle 18"/>
            <p:cNvSpPr/>
            <p:nvPr/>
          </p:nvSpPr>
          <p:spPr>
            <a:xfrm rot="10800000">
              <a:off x="-1" y="8466"/>
              <a:ext cx="842597" cy="5666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>
                <a:solidFill>
                  <a:srgbClr val="808080"/>
                </a:solidFill>
              </a:defRPr>
            </a:lvl1pPr>
            <a:lvl2pPr marL="0" indent="457200" algn="r">
              <a:buClrTx/>
              <a:buSzTx/>
              <a:buNone/>
              <a:defRPr>
                <a:solidFill>
                  <a:srgbClr val="808080"/>
                </a:solidFill>
              </a:defRPr>
            </a:lvl2pPr>
            <a:lvl3pPr marL="0" indent="914400" algn="r">
              <a:buClrTx/>
              <a:buSzTx/>
              <a:buNone/>
              <a:defRPr>
                <a:solidFill>
                  <a:srgbClr val="808080"/>
                </a:solidFill>
              </a:defRPr>
            </a:lvl3pPr>
            <a:lvl4pPr marL="0" indent="1371600" algn="r">
              <a:buClrTx/>
              <a:buSzTx/>
              <a:buNone/>
              <a:defRPr>
                <a:solidFill>
                  <a:srgbClr val="808080"/>
                </a:solidFill>
              </a:defRPr>
            </a:lvl4pPr>
            <a:lvl5pPr marL="0" indent="1828800" algn="r">
              <a:buClrTx/>
              <a:buSz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5501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7710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9529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58462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6022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1576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4582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3786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96603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51073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6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16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16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16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1600">
                <a:solidFill>
                  <a:srgbClr val="80808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470400"/>
            <a:ext cx="8596670" cy="1570963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126" name="TextBox 19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27" name="TextBox 21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96044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4471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47" name="TextBox 23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“</a:t>
            </a:r>
          </a:p>
        </p:txBody>
      </p:sp>
      <p:sp>
        <p:nvSpPr>
          <p:cNvPr id="148" name="TextBox 24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kern="0"/>
              <a:t>”</a:t>
            </a:r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53467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6794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34853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967673" y="609598"/>
            <a:ext cx="1304744" cy="5251453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17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77335" y="609600"/>
            <a:ext cx="7060150" cy="525145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4181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slideLayout" Target="../slideLayouts/slideLayout24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slideLayout" Target="../slideLayouts/slideLayout294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284.xml"/><Relationship Id="rId16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Relationship Id="rId14" Type="http://schemas.openxmlformats.org/officeDocument/2006/relationships/slideLayout" Target="../slideLayouts/slideLayout29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1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13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slideLayout" Target="../slideLayouts/slideLayout326.xml"/><Relationship Id="rId17" Type="http://schemas.openxmlformats.org/officeDocument/2006/relationships/theme" Target="../theme/theme22.xml"/><Relationship Id="rId2" Type="http://schemas.openxmlformats.org/officeDocument/2006/relationships/slideLayout" Target="../slideLayouts/slideLayout316.xml"/><Relationship Id="rId16" Type="http://schemas.openxmlformats.org/officeDocument/2006/relationships/slideLayout" Target="../slideLayouts/slideLayout330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Relationship Id="rId14" Type="http://schemas.openxmlformats.org/officeDocument/2006/relationships/slideLayout" Target="../slideLayouts/slideLayout32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slideLayout" Target="../slideLayouts/slideLayout342.xml"/><Relationship Id="rId17" Type="http://schemas.openxmlformats.org/officeDocument/2006/relationships/theme" Target="../theme/theme23.xml"/><Relationship Id="rId2" Type="http://schemas.openxmlformats.org/officeDocument/2006/relationships/slideLayout" Target="../slideLayouts/slideLayout332.xml"/><Relationship Id="rId16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5" Type="http://schemas.openxmlformats.org/officeDocument/2006/relationships/slideLayout" Target="../slideLayouts/slideLayout34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Relationship Id="rId14" Type="http://schemas.openxmlformats.org/officeDocument/2006/relationships/slideLayout" Target="../slideLayouts/slideLayout34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13" Type="http://schemas.openxmlformats.org/officeDocument/2006/relationships/slideLayout" Target="../slideLayouts/slideLayout359.xml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slideLayout" Target="../slideLayouts/slideLayout358.xml"/><Relationship Id="rId17" Type="http://schemas.openxmlformats.org/officeDocument/2006/relationships/theme" Target="../theme/theme24.xml"/><Relationship Id="rId2" Type="http://schemas.openxmlformats.org/officeDocument/2006/relationships/slideLayout" Target="../slideLayouts/slideLayout348.xml"/><Relationship Id="rId16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5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Relationship Id="rId14" Type="http://schemas.openxmlformats.org/officeDocument/2006/relationships/slideLayout" Target="../slideLayouts/slideLayout36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13" Type="http://schemas.openxmlformats.org/officeDocument/2006/relationships/slideLayout" Target="../slideLayouts/slideLayout375.xml"/><Relationship Id="rId3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9.xml"/><Relationship Id="rId12" Type="http://schemas.openxmlformats.org/officeDocument/2006/relationships/slideLayout" Target="../slideLayouts/slideLayout374.xml"/><Relationship Id="rId17" Type="http://schemas.openxmlformats.org/officeDocument/2006/relationships/theme" Target="../theme/theme25.xml"/><Relationship Id="rId2" Type="http://schemas.openxmlformats.org/officeDocument/2006/relationships/slideLayout" Target="../slideLayouts/slideLayout364.xml"/><Relationship Id="rId16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67.xml"/><Relationship Id="rId1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Relationship Id="rId14" Type="http://schemas.openxmlformats.org/officeDocument/2006/relationships/slideLayout" Target="../slideLayouts/slideLayout37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13" Type="http://schemas.openxmlformats.org/officeDocument/2006/relationships/slideLayout" Target="../slideLayouts/slideLayout391.xml"/><Relationship Id="rId3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85.xml"/><Relationship Id="rId12" Type="http://schemas.openxmlformats.org/officeDocument/2006/relationships/slideLayout" Target="../slideLayouts/slideLayout390.xml"/><Relationship Id="rId17" Type="http://schemas.openxmlformats.org/officeDocument/2006/relationships/theme" Target="../theme/theme26.xml"/><Relationship Id="rId2" Type="http://schemas.openxmlformats.org/officeDocument/2006/relationships/slideLayout" Target="../slideLayouts/slideLayout380.xml"/><Relationship Id="rId16" Type="http://schemas.openxmlformats.org/officeDocument/2006/relationships/slideLayout" Target="../slideLayouts/slideLayout394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83.xml"/><Relationship Id="rId1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Relationship Id="rId14" Type="http://schemas.openxmlformats.org/officeDocument/2006/relationships/slideLayout" Target="../slideLayouts/slideLayout39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2.xml"/><Relationship Id="rId13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397.xml"/><Relationship Id="rId7" Type="http://schemas.openxmlformats.org/officeDocument/2006/relationships/slideLayout" Target="../slideLayouts/slideLayout401.xml"/><Relationship Id="rId12" Type="http://schemas.openxmlformats.org/officeDocument/2006/relationships/slideLayout" Target="../slideLayouts/slideLayout406.xml"/><Relationship Id="rId17" Type="http://schemas.openxmlformats.org/officeDocument/2006/relationships/theme" Target="../theme/theme27.xml"/><Relationship Id="rId2" Type="http://schemas.openxmlformats.org/officeDocument/2006/relationships/slideLayout" Target="../slideLayouts/slideLayout396.xml"/><Relationship Id="rId16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395.xml"/><Relationship Id="rId6" Type="http://schemas.openxmlformats.org/officeDocument/2006/relationships/slideLayout" Target="../slideLayouts/slideLayout400.xml"/><Relationship Id="rId11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99.xml"/><Relationship Id="rId15" Type="http://schemas.openxmlformats.org/officeDocument/2006/relationships/slideLayout" Target="../slideLayouts/slideLayout409.xml"/><Relationship Id="rId10" Type="http://schemas.openxmlformats.org/officeDocument/2006/relationships/slideLayout" Target="../slideLayouts/slideLayout404.xml"/><Relationship Id="rId4" Type="http://schemas.openxmlformats.org/officeDocument/2006/relationships/slideLayout" Target="../slideLayouts/slideLayout398.xml"/><Relationship Id="rId9" Type="http://schemas.openxmlformats.org/officeDocument/2006/relationships/slideLayout" Target="../slideLayouts/slideLayout403.xml"/><Relationship Id="rId14" Type="http://schemas.openxmlformats.org/officeDocument/2006/relationships/slideLayout" Target="../slideLayouts/slideLayout4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3C3CC-87F3-470B-BA5E-4E083A79025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B379D3-7A2C-47D2-B716-32B50535F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23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 hangingPunct="0"/>
            <a:fld id="{86CB4B4D-7CA3-9044-876B-883B54F8677D}" type="slidenum">
              <a:rPr kern="0">
                <a:solidFill>
                  <a:srgbClr val="90C226"/>
                </a:solidFill>
                <a:latin typeface="Trebuchet MS"/>
                <a:sym typeface="Trebuchet MS"/>
              </a:rPr>
              <a:pPr defTabSz="457200" hangingPunct="0"/>
              <a:t>‹#›</a:t>
            </a:fld>
            <a:endParaRPr kern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7085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 hangingPunct="0"/>
            <a:fld id="{86CB4B4D-7CA3-9044-876B-883B54F8677D}" type="slidenum">
              <a:rPr kern="0">
                <a:solidFill>
                  <a:srgbClr val="90C226"/>
                </a:solidFill>
                <a:latin typeface="Trebuchet MS"/>
                <a:sym typeface="Trebuchet MS"/>
              </a:rPr>
              <a:pPr defTabSz="457200" hangingPunct="0"/>
              <a:t>‹#›</a:t>
            </a:fld>
            <a:endParaRPr kern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8446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 hangingPunct="0"/>
            <a:fld id="{86CB4B4D-7CA3-9044-876B-883B54F8677D}" type="slidenum">
              <a:rPr kern="0">
                <a:solidFill>
                  <a:srgbClr val="90C226"/>
                </a:solidFill>
                <a:latin typeface="Trebuchet MS"/>
                <a:sym typeface="Trebuchet MS"/>
              </a:rPr>
              <a:pPr defTabSz="457200" hangingPunct="0"/>
              <a:t>‹#›</a:t>
            </a:fld>
            <a:endParaRPr kern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0649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 hangingPunct="0"/>
            <a:fld id="{86CB4B4D-7CA3-9044-876B-883B54F8677D}" type="slidenum">
              <a:rPr kern="0">
                <a:solidFill>
                  <a:srgbClr val="90C226"/>
                </a:solidFill>
                <a:latin typeface="Trebuchet MS"/>
                <a:sym typeface="Trebuchet MS"/>
              </a:rPr>
              <a:pPr defTabSz="457200" hangingPunct="0"/>
              <a:t>‹#›</a:t>
            </a:fld>
            <a:endParaRPr kern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3371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 hangingPunct="0"/>
            <a:fld id="{86CB4B4D-7CA3-9044-876B-883B54F8677D}" type="slidenum">
              <a:rPr kern="0">
                <a:solidFill>
                  <a:srgbClr val="90C226"/>
                </a:solidFill>
                <a:latin typeface="Trebuchet MS"/>
                <a:sym typeface="Trebuchet MS"/>
              </a:rPr>
              <a:pPr defTabSz="457200" hangingPunct="0"/>
              <a:t>‹#›</a:t>
            </a:fld>
            <a:endParaRPr kern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5208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 hangingPunct="0"/>
            <a:fld id="{86CB4B4D-7CA3-9044-876B-883B54F8677D}" type="slidenum">
              <a:rPr kern="0">
                <a:solidFill>
                  <a:srgbClr val="90C226"/>
                </a:solidFill>
                <a:latin typeface="Trebuchet MS"/>
                <a:sym typeface="Trebuchet MS"/>
              </a:rPr>
              <a:pPr defTabSz="457200" hangingPunct="0"/>
              <a:t>‹#›</a:t>
            </a:fld>
            <a:endParaRPr kern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612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 hangingPunct="0"/>
            <a:fld id="{86CB4B4D-7CA3-9044-876B-883B54F8677D}" type="slidenum">
              <a:rPr kern="0">
                <a:solidFill>
                  <a:srgbClr val="90C226"/>
                </a:solidFill>
                <a:latin typeface="Trebuchet MS"/>
                <a:sym typeface="Trebuchet MS"/>
              </a:rPr>
              <a:pPr defTabSz="457200" hangingPunct="0"/>
              <a:t>‹#›</a:t>
            </a:fld>
            <a:endParaRPr kern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568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2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8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9FA2C-4958-416F-BDBC-187A6EF8E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AC7A8-50B3-4DFC-8367-A0E0F257C8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8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3588"/>
            <a:ext cx="8610600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93925"/>
            <a:ext cx="10820400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4725" y="6356350"/>
            <a:ext cx="2911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CFFBE8-26CE-414F-8A30-6768033687E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BDB517-9791-4C16-8C0E-14ED0CA7D549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456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15824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7813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1"/>
            <a:ext cx="103632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248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5AD80-89CC-4E27-AF00-AE882F8B67F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8128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0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15824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7813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1"/>
            <a:ext cx="103632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248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5AD80-89CC-4E27-AF00-AE882F8B67F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8128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6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15824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7813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1"/>
            <a:ext cx="103632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248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5AD80-89CC-4E27-AF00-AE882F8B67F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8128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1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4" r:id="rId15"/>
    <p:sldLayoutId id="2147484045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15824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7813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1"/>
            <a:ext cx="103632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248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5AD80-89CC-4E27-AF00-AE882F8B67F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8128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0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15824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7813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1"/>
            <a:ext cx="103632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248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5AD80-89CC-4E27-AF00-AE882F8B67F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8128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0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15824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7813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1"/>
            <a:ext cx="103632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248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5AD80-89CC-4E27-AF00-AE882F8B67F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8128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1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15824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7813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1"/>
            <a:ext cx="103632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248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5AD80-89CC-4E27-AF00-AE882F8B67F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8128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2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  <p:sldLayoutId id="2147484112" r:id="rId15"/>
    <p:sldLayoutId id="2147484113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15824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7813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1"/>
            <a:ext cx="103632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248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5AD80-89CC-4E27-AF00-AE882F8B67F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8128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  <p:sldLayoutId id="2147484130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3588"/>
            <a:ext cx="8610600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93925"/>
            <a:ext cx="10820400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4725" y="6356350"/>
            <a:ext cx="2911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CFFBE8-26CE-414F-8A30-6768033687E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BDB517-9791-4C16-8C0E-14ED0CA7D549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6913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3588"/>
            <a:ext cx="8610600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93925"/>
            <a:ext cx="10820400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4725" y="6356350"/>
            <a:ext cx="2911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CFFBE8-26CE-414F-8A30-6768033687E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BDB517-9791-4C16-8C0E-14ED0CA7D549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50590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3588"/>
            <a:ext cx="8610600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93925"/>
            <a:ext cx="10820400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4725" y="6356350"/>
            <a:ext cx="2911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CFFBE8-26CE-414F-8A30-6768033687E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BDB517-9791-4C16-8C0E-14ED0CA7D549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582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 hangingPunct="0"/>
            <a:fld id="{86CB4B4D-7CA3-9044-876B-883B54F8677D}" type="slidenum">
              <a:rPr kern="0">
                <a:solidFill>
                  <a:srgbClr val="90C226"/>
                </a:solidFill>
                <a:latin typeface="Trebuchet MS"/>
                <a:sym typeface="Trebuchet MS"/>
              </a:rPr>
              <a:pPr defTabSz="457200" hangingPunct="0"/>
              <a:t>‹#›</a:t>
            </a:fld>
            <a:endParaRPr kern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4177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 hangingPunct="0"/>
            <a:fld id="{86CB4B4D-7CA3-9044-876B-883B54F8677D}" type="slidenum">
              <a:rPr kern="0">
                <a:solidFill>
                  <a:srgbClr val="90C226"/>
                </a:solidFill>
                <a:latin typeface="Trebuchet MS"/>
                <a:sym typeface="Trebuchet MS"/>
              </a:rPr>
              <a:pPr defTabSz="457200" hangingPunct="0"/>
              <a:t>‹#›</a:t>
            </a:fld>
            <a:endParaRPr kern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4575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 hangingPunct="0"/>
            <a:fld id="{86CB4B4D-7CA3-9044-876B-883B54F8677D}" type="slidenum">
              <a:rPr kern="0">
                <a:solidFill>
                  <a:srgbClr val="90C226"/>
                </a:solidFill>
                <a:latin typeface="Trebuchet MS"/>
                <a:sym typeface="Trebuchet MS"/>
              </a:rPr>
              <a:pPr defTabSz="457200" hangingPunct="0"/>
              <a:t>‹#›</a:t>
            </a:fld>
            <a:endParaRPr kern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4676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 hangingPunct="0"/>
              <a:endParaRPr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</p:grpSp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 hangingPunct="0"/>
            <a:fld id="{86CB4B4D-7CA3-9044-876B-883B54F8677D}" type="slidenum">
              <a:rPr kern="0">
                <a:solidFill>
                  <a:srgbClr val="90C226"/>
                </a:solidFill>
                <a:latin typeface="Trebuchet MS"/>
                <a:sym typeface="Trebuchet MS"/>
              </a:rPr>
              <a:pPr defTabSz="457200" hangingPunct="0"/>
              <a:t>‹#›</a:t>
            </a:fld>
            <a:endParaRPr kern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0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1800" b="0" i="0" u="none" strike="noStrike" cap="none" spc="0" baseline="0">
          <a:ln>
            <a:noFill/>
          </a:ln>
          <a:solidFill>
            <a:srgbClr val="404040"/>
          </a:solidFill>
          <a:uFillTx/>
          <a:latin typeface="+mj-lt"/>
          <a:ea typeface="+mj-ea"/>
          <a:cs typeface="+mj-c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7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9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0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2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 descr="Адаптация новых сотрудников: 3 подхода и этап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73" y="3548754"/>
            <a:ext cx="4997003" cy="311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03538" y="78155"/>
            <a:ext cx="11861442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Белорусский государственный технологический университет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 воспитательной работы с молодёжью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Инструктивно- методическое совещание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для кураторов 1 курса и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воспитателей общежитий по адаптации первокурсников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«Моделирование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успешной деятельности куратора»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2980" y="228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 descr="Символика — Белорусский государственный колледж промышленности строительных  материалов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7" y="228600"/>
            <a:ext cx="1803041" cy="1603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05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992313" y="260350"/>
            <a:ext cx="8496300" cy="151288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3600" b="1" dirty="0">
                <a:solidFill>
                  <a:schemeClr val="accent3">
                    <a:lumMod val="25000"/>
                  </a:schemeClr>
                </a:solidFill>
                <a:latin typeface="+mj-lt"/>
              </a:rPr>
              <a:t>Психологические особенности  студентов 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2711624" y="1844824"/>
          <a:ext cx="705678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401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79576" y="404665"/>
            <a:ext cx="83884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FFEE">
                    <a:lumMod val="25000"/>
                  </a:srgbClr>
                </a:solidFill>
                <a:latin typeface="Times New Roman"/>
              </a:rPr>
              <a:t>Психологический портрет современного студента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>
                <a:solidFill>
                  <a:srgbClr val="E70000">
                    <a:lumMod val="75000"/>
                  </a:srgbClr>
                </a:solidFill>
                <a:latin typeface="Times New Roman"/>
              </a:rPr>
              <a:t>Базовые характеристики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9616" y="1628801"/>
            <a:ext cx="7200800" cy="470898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Индивидуалист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Прагматичен и экономен в своих усилиях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Тщеславен, уверен, что достоин большего: высоких оценок, всевозможных бонусов, </a:t>
            </a:r>
            <a:r>
              <a:rPr lang="ru-RU" dirty="0" err="1" smtClean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пощрений</a:t>
            </a:r>
            <a:r>
              <a:rPr lang="ru-RU" dirty="0" smtClean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 </a:t>
            </a: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престижной работы, высокой </a:t>
            </a:r>
            <a:r>
              <a:rPr lang="ru-RU" dirty="0" smtClean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должности, заработной платы</a:t>
            </a:r>
            <a:endParaRPr lang="ru-RU" dirty="0">
              <a:solidFill>
                <a:schemeClr val="accent5">
                  <a:lumMod val="25000"/>
                </a:schemeClr>
              </a:solidFill>
              <a:latin typeface="Times New Roman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Амбициозен, но не всегда  объективен к себе, </a:t>
            </a:r>
            <a:r>
              <a:rPr lang="ru-RU" dirty="0" err="1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многозадачен</a:t>
            </a:r>
            <a:endParaRPr lang="ru-RU" dirty="0">
              <a:solidFill>
                <a:schemeClr val="accent5">
                  <a:lumMod val="25000"/>
                </a:schemeClr>
              </a:solidFill>
              <a:latin typeface="Times New Roman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Увлечен высокими технологиями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Цифровая среда - «естественная среда обитания», инструмент познания , образования, самовыражения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ru-RU" dirty="0">
              <a:solidFill>
                <a:srgbClr val="CCCC99">
                  <a:lumMod val="50000"/>
                </a:srgbClr>
              </a:solidFill>
              <a:latin typeface="Times New Roman"/>
            </a:endParaRPr>
          </a:p>
        </p:txBody>
      </p:sp>
      <p:pic>
        <p:nvPicPr>
          <p:cNvPr id="7" name="Google Shape;119;p15"/>
          <p:cNvPicPr preferRelativeResize="0"/>
          <p:nvPr/>
        </p:nvPicPr>
        <p:blipFill rotWithShape="1">
          <a:blip r:embed="rId2" cstate="print">
            <a:alphaModFix/>
          </a:blip>
          <a:srcRect l="13006" r="30430"/>
          <a:stretch/>
        </p:blipFill>
        <p:spPr>
          <a:xfrm>
            <a:off x="7032104" y="1772816"/>
            <a:ext cx="3024336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82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79576" y="260648"/>
            <a:ext cx="8388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FFEE">
                    <a:lumMod val="25000"/>
                  </a:srgbClr>
                </a:solidFill>
                <a:latin typeface="Times New Roman"/>
              </a:rPr>
              <a:t>Психологический портрет современного студента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>
                <a:solidFill>
                  <a:srgbClr val="E70000">
                    <a:lumMod val="75000"/>
                  </a:srgbClr>
                </a:solidFill>
                <a:latin typeface="Times New Roman"/>
              </a:rPr>
              <a:t>Базовые характеристики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816768" y="1772817"/>
            <a:ext cx="11161240" cy="640175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8">
              <a:spcAft>
                <a:spcPts val="600"/>
              </a:spcAft>
              <a:buClr>
                <a:srgbClr val="000000">
                  <a:lumMod val="85000"/>
                  <a:lumOff val="15000"/>
                </a:srgbClr>
              </a:buClr>
              <a:buFont typeface="Wingdings" pitchFamily="2" charset="2"/>
              <a:buChar char="Ø"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Не прогнозируют последствия  своих действий и риски</a:t>
            </a:r>
          </a:p>
          <a:p>
            <a:pPr lvl="8">
              <a:spcAft>
                <a:spcPts val="600"/>
              </a:spcAft>
              <a:buClr>
                <a:srgbClr val="000000">
                  <a:lumMod val="85000"/>
                  <a:lumOff val="15000"/>
                </a:srgbClr>
              </a:buClr>
              <a:buFont typeface="Wingdings" pitchFamily="2" charset="2"/>
              <a:buChar char="Ø"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Не умеют самостоятельно находить решения, организовывать свое время, распределять психические ресурсы</a:t>
            </a:r>
          </a:p>
          <a:p>
            <a:pPr lvl="8">
              <a:spcAft>
                <a:spcPts val="600"/>
              </a:spcAft>
              <a:buClr>
                <a:srgbClr val="000000">
                  <a:lumMod val="85000"/>
                  <a:lumOff val="15000"/>
                </a:srgbClr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Живому </a:t>
            </a: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общению предпочитают виртуальное, испытывают сложности в выражении собственных чувств, мыслей</a:t>
            </a:r>
          </a:p>
          <a:p>
            <a:pPr lvl="8">
              <a:spcAft>
                <a:spcPts val="600"/>
              </a:spcAft>
              <a:buClr>
                <a:srgbClr val="000000">
                  <a:lumMod val="85000"/>
                  <a:lumOff val="15000"/>
                </a:srgbClr>
              </a:buClr>
              <a:buFont typeface="Wingdings" pitchFamily="2" charset="2"/>
              <a:buChar char="Ø"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Ожидают положительного подкрепления, поощрения за малейшие достижения </a:t>
            </a:r>
          </a:p>
          <a:p>
            <a:pPr lvl="8">
              <a:spcAft>
                <a:spcPts val="600"/>
              </a:spcAft>
              <a:buClr>
                <a:srgbClr val="000000">
                  <a:lumMod val="85000"/>
                  <a:lumOff val="15000"/>
                </a:srgbClr>
              </a:buClr>
              <a:buFont typeface="Wingdings" pitchFamily="2" charset="2"/>
              <a:buChar char="Ø"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Преобладает «клиповое мышление, знают много но </a:t>
            </a:r>
            <a:r>
              <a:rPr lang="ru-RU" dirty="0" smtClean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не </a:t>
            </a: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глубоко» (нужна яркая картинка для мотивации и понимания)</a:t>
            </a:r>
          </a:p>
          <a:p>
            <a:pPr lvl="8">
              <a:spcAft>
                <a:spcPts val="600"/>
              </a:spcAft>
              <a:buClr>
                <a:srgbClr val="000000">
                  <a:lumMod val="85000"/>
                  <a:lumOff val="15000"/>
                </a:srgbClr>
              </a:buClr>
              <a:buFont typeface="Wingdings" pitchFamily="2" charset="2"/>
              <a:buChar char="Ø"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Обладают </a:t>
            </a:r>
            <a:r>
              <a:rPr lang="ru-RU" dirty="0" err="1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транзактивной</a:t>
            </a: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 памятью </a:t>
            </a:r>
          </a:p>
          <a:p>
            <a:pPr lvl="8">
              <a:spcAft>
                <a:spcPts val="600"/>
              </a:spcAft>
              <a:buClr>
                <a:srgbClr val="000000">
                  <a:lumMod val="85000"/>
                  <a:lumOff val="15000"/>
                </a:srgbClr>
              </a:buClr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(запоминают не информацию, а место где </a:t>
            </a:r>
          </a:p>
          <a:p>
            <a:pPr lvl="8">
              <a:spcAft>
                <a:spcPts val="600"/>
              </a:spcAft>
              <a:buClr>
                <a:srgbClr val="000000">
                  <a:lumMod val="85000"/>
                  <a:lumOff val="15000"/>
                </a:srgbClr>
              </a:buClr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/>
              </a:rPr>
              <a:t>она храниться)</a:t>
            </a:r>
          </a:p>
          <a:p>
            <a:pPr lvl="8">
              <a:spcAft>
                <a:spcPts val="600"/>
              </a:spcAft>
              <a:buClr>
                <a:srgbClr val="000000">
                  <a:lumMod val="85000"/>
                  <a:lumOff val="15000"/>
                </a:srgbClr>
              </a:buClr>
              <a:buFont typeface="Wingdings" pitchFamily="2" charset="2"/>
              <a:buChar char="Ø"/>
            </a:pP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lvl="8">
              <a:spcAft>
                <a:spcPts val="600"/>
              </a:spcAft>
              <a:buClr>
                <a:srgbClr val="000000">
                  <a:lumMod val="85000"/>
                  <a:lumOff val="15000"/>
                </a:srgbClr>
              </a:buClr>
              <a:buFont typeface="Wingdings" pitchFamily="2" charset="2"/>
              <a:buChar char="Ø"/>
            </a:pP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lvl="8">
              <a:buClr>
                <a:srgbClr val="000000">
                  <a:lumMod val="85000"/>
                  <a:lumOff val="15000"/>
                </a:srgbClr>
              </a:buClr>
              <a:buFont typeface="Wingdings" pitchFamily="2" charset="2"/>
              <a:buChar char="Ø"/>
            </a:pP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lvl="8">
              <a:buClr>
                <a:srgbClr val="000000">
                  <a:lumMod val="85000"/>
                  <a:lumOff val="15000"/>
                </a:srgbClr>
              </a:buClr>
              <a:buFont typeface="Wingdings" pitchFamily="2" charset="2"/>
              <a:buChar char="Ø"/>
            </a:pP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lvl="8">
              <a:buClr>
                <a:srgbClr val="000000">
                  <a:lumMod val="85000"/>
                  <a:lumOff val="15000"/>
                </a:srgbClr>
              </a:buClr>
              <a:buFont typeface="Wingdings" pitchFamily="2" charset="2"/>
              <a:buChar char="Ø"/>
            </a:pP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lvl="8">
              <a:buClr>
                <a:srgbClr val="000000">
                  <a:lumMod val="85000"/>
                  <a:lumOff val="15000"/>
                </a:srgbClr>
              </a:buClr>
              <a:buFont typeface="Wingdings" pitchFamily="2" charset="2"/>
              <a:buChar char="Ø"/>
            </a:pP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lvl="8">
              <a:buClr>
                <a:srgbClr val="000000">
                  <a:lumMod val="85000"/>
                  <a:lumOff val="15000"/>
                </a:srgbClr>
              </a:buClr>
              <a:buFont typeface="Wingdings" pitchFamily="2" charset="2"/>
              <a:buChar char="Ø"/>
            </a:pP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lvl="8">
              <a:buClr>
                <a:srgbClr val="000000">
                  <a:lumMod val="85000"/>
                  <a:lumOff val="15000"/>
                </a:srgbClr>
              </a:buClr>
              <a:buFont typeface="Wingdings" pitchFamily="2" charset="2"/>
              <a:buChar char="Ø"/>
            </a:pPr>
            <a:endParaRPr lang="ru-RU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" name="Рисунок 10" descr="студент умел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36160" y="4437112"/>
            <a:ext cx="252028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277814"/>
            <a:ext cx="8713788" cy="847725"/>
          </a:xfrm>
        </p:spPr>
        <p:txBody>
          <a:bodyPr/>
          <a:lstStyle/>
          <a:p>
            <a:pPr algn="ctr" eaLnBrk="1" hangingPunct="1"/>
            <a:r>
              <a:rPr lang="ru-RU" sz="2800" b="1" dirty="0">
                <a:solidFill>
                  <a:schemeClr val="accent3">
                    <a:lumMod val="25000"/>
                  </a:schemeClr>
                </a:solidFill>
              </a:rPr>
              <a:t>Возможные риски развития </a:t>
            </a:r>
            <a:r>
              <a:rPr lang="ru-RU" sz="2800" b="1" dirty="0" err="1">
                <a:solidFill>
                  <a:schemeClr val="accent3">
                    <a:lumMod val="25000"/>
                  </a:schemeClr>
                </a:solidFill>
              </a:rPr>
              <a:t>дезадаптации</a:t>
            </a:r>
            <a:endParaRPr lang="ru-RU" sz="2800" b="1" dirty="0">
              <a:solidFill>
                <a:schemeClr val="accent3">
                  <a:lumMod val="2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27683524"/>
              </p:ext>
            </p:extLst>
          </p:nvPr>
        </p:nvGraphicFramePr>
        <p:xfrm>
          <a:off x="3048000" y="1397000"/>
          <a:ext cx="6096000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7742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1524001" y="41428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7568" y="260649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FFEE">
                    <a:lumMod val="25000"/>
                  </a:srgbClr>
                </a:solidFill>
                <a:latin typeface="Times New Roman"/>
              </a:rPr>
              <a:t>Алгоритм педагогического сопровождения в ситуации </a:t>
            </a:r>
            <a:r>
              <a:rPr lang="ru-RU" sz="2800" b="1" dirty="0" err="1">
                <a:solidFill>
                  <a:srgbClr val="FFFFEE">
                    <a:lumMod val="25000"/>
                  </a:srgbClr>
                </a:solidFill>
                <a:latin typeface="Times New Roman"/>
              </a:rPr>
              <a:t>дезадаптации</a:t>
            </a:r>
            <a:endParaRPr lang="ru-RU" sz="2800" b="1" dirty="0">
              <a:solidFill>
                <a:srgbClr val="FFFFEE">
                  <a:lumMod val="25000"/>
                </a:srgbClr>
              </a:solidFill>
              <a:latin typeface="Times New Roman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30438516"/>
              </p:ext>
            </p:extLst>
          </p:nvPr>
        </p:nvGraphicFramePr>
        <p:xfrm>
          <a:off x="2711624" y="1340768"/>
          <a:ext cx="7704856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43672" y="1611087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E2E2CA">
                    <a:lumMod val="25000"/>
                  </a:srgbClr>
                </a:solidFill>
                <a:latin typeface="Times New Roman"/>
              </a:rPr>
              <a:t>П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3813" y="2295241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000000"/>
                </a:solidFill>
                <a:latin typeface="Times New Roman"/>
              </a:rPr>
              <a:t>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87688" y="3009146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000000"/>
                </a:solidFill>
                <a:latin typeface="Times New Roman"/>
              </a:rPr>
              <a:t>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4333" y="3788916"/>
            <a:ext cx="288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000000"/>
                </a:solidFill>
                <a:latin typeface="Times New Roman"/>
              </a:rPr>
              <a:t>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3954" y="4496802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000000"/>
                </a:solidFill>
                <a:latin typeface="Times New Roman"/>
              </a:rPr>
              <a:t>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5821" y="5204688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000000"/>
                </a:solidFill>
                <a:latin typeface="Times New Roman"/>
              </a:rPr>
              <a:t>Д</a:t>
            </a:r>
          </a:p>
        </p:txBody>
      </p:sp>
    </p:spTree>
    <p:extLst>
      <p:ext uri="{BB962C8B-B14F-4D97-AF65-F5344CB8AC3E}">
        <p14:creationId xmlns:p14="http://schemas.microsoft.com/office/powerpoint/2010/main" val="220692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03389" y="1341438"/>
            <a:ext cx="4968875" cy="5256212"/>
          </a:xfrm>
        </p:spPr>
        <p:txBody>
          <a:bodyPr/>
          <a:lstStyle/>
          <a:p>
            <a:pPr eaLnBrk="1" hangingPunct="1"/>
            <a:r>
              <a:rPr lang="ru-RU" sz="2000" dirty="0">
                <a:latin typeface="Arial Black" pitchFamily="34" charset="0"/>
              </a:rPr>
              <a:t>. </a:t>
            </a:r>
          </a:p>
        </p:txBody>
      </p:sp>
      <p:pic>
        <p:nvPicPr>
          <p:cNvPr id="25601" name="Рисунок 6" descr="елена)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2305" y="5157193"/>
            <a:ext cx="1277937" cy="1296987"/>
          </a:xfrm>
          <a:prstGeom prst="rect">
            <a:avLst/>
          </a:prstGeom>
          <a:noFill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003635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162176" y="2725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6003635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2783632" y="-5672478"/>
            <a:ext cx="7884368" cy="1205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FFFFEE">
                    <a:lumMod val="25000"/>
                  </a:srgb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У</a:t>
            </a:r>
            <a:r>
              <a:rPr lang="ru-RU" sz="2000" b="1" dirty="0">
                <a:solidFill>
                  <a:srgbClr val="FFFFEE">
                    <a:lumMod val="25000"/>
                  </a:srgb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важаемые кураторы!</a:t>
            </a:r>
            <a:endParaRPr lang="ru-RU" sz="2000" b="1" dirty="0">
              <a:solidFill>
                <a:srgbClr val="FFFFEE">
                  <a:lumMod val="25000"/>
                </a:srgbClr>
              </a:solidFill>
              <a:latin typeface="Times New Roman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FFEE">
                    <a:lumMod val="25000"/>
                  </a:srgb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В 2022-2023 учебном году предлагаю следующие темы встреч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FFEE">
                    <a:lumMod val="25000"/>
                  </a:srgb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в рамках проекта </a:t>
            </a:r>
            <a:endParaRPr lang="ru-RU" sz="2000" b="1" dirty="0">
              <a:solidFill>
                <a:srgbClr val="FFFFEE">
                  <a:lumMod val="25000"/>
                </a:srgbClr>
              </a:solidFill>
              <a:latin typeface="Times New Roman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FFFFEE">
                    <a:lumMod val="25000"/>
                  </a:srgb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«Диалог с куратором»: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FFFFEE">
                  <a:lumMod val="25000"/>
                </a:srgbClr>
              </a:solidFill>
              <a:latin typeface="Times New Roman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Моделирование образовательной среды как средство формирование личности и профессиональных качеств студента.</a:t>
            </a:r>
            <a:endParaRPr lang="ru-RU" sz="2000" dirty="0">
              <a:solidFill>
                <a:schemeClr val="accent3">
                  <a:lumMod val="25000"/>
                </a:schemeClr>
              </a:solidFill>
              <a:latin typeface="Times New Roman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Цифровое поколение! Как его обучать!?</a:t>
            </a:r>
            <a:endParaRPr lang="ru-RU" sz="2000" dirty="0">
              <a:solidFill>
                <a:schemeClr val="accent3">
                  <a:lumMod val="25000"/>
                </a:schemeClr>
              </a:solidFill>
              <a:latin typeface="Times New Roman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Особенности коммуникации цифрового поколения.</a:t>
            </a:r>
            <a:endParaRPr lang="ru-RU" sz="2000" dirty="0">
              <a:solidFill>
                <a:schemeClr val="accent3">
                  <a:lumMod val="25000"/>
                </a:schemeClr>
              </a:solidFill>
              <a:latin typeface="Times New Roman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Конфликты в группе. Куратор-медиатор.</a:t>
            </a:r>
            <a:endParaRPr lang="ru-RU" sz="2000" dirty="0">
              <a:solidFill>
                <a:schemeClr val="accent3">
                  <a:lumMod val="25000"/>
                </a:schemeClr>
              </a:solidFill>
              <a:latin typeface="Times New Roman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err="1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Буллинг</a:t>
            </a: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 , причины, последствия, помощь.</a:t>
            </a:r>
            <a:endParaRPr lang="ru-RU" sz="2000" dirty="0">
              <a:solidFill>
                <a:schemeClr val="accent3">
                  <a:lumMod val="25000"/>
                </a:schemeClr>
              </a:solidFill>
              <a:latin typeface="Times New Roman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Эмоциональное выгорание педагогов. Пути восстановления (тренинг). Диагностика эмоционального выгорания В.Бойко.</a:t>
            </a:r>
            <a:endParaRPr lang="ru-RU" sz="2000" dirty="0">
              <a:solidFill>
                <a:schemeClr val="accent3">
                  <a:lumMod val="25000"/>
                </a:schemeClr>
              </a:solidFill>
              <a:latin typeface="Times New Roman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Результаты исследования адаптации первокурсников. Вопросы </a:t>
            </a:r>
            <a:r>
              <a:rPr lang="ru-RU" sz="2000" dirty="0" err="1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дезадаптации</a:t>
            </a: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accent3">
                  <a:lumMod val="25000"/>
                </a:schemeClr>
              </a:solidFill>
              <a:latin typeface="Times New Roman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Педагогическое сопровождение </a:t>
            </a:r>
            <a:r>
              <a:rPr lang="ru-RU" sz="2000" dirty="0" err="1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дезадаптированной</a:t>
            </a: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 личности. </a:t>
            </a:r>
            <a:endParaRPr lang="ru-RU" sz="2000" dirty="0">
              <a:solidFill>
                <a:schemeClr val="accent3">
                  <a:lumMod val="25000"/>
                </a:schemeClr>
              </a:solidFill>
              <a:latin typeface="Times New Roman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  Ваш педагог-психолог Елена Баранова</a:t>
            </a:r>
            <a:endParaRPr lang="ru-RU" sz="2000" dirty="0">
              <a:solidFill>
                <a:schemeClr val="accent3">
                  <a:lumMod val="25000"/>
                </a:schemeClr>
              </a:solidFill>
              <a:latin typeface="Times New Roman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	              тел. 8(017)363-60-88</a:t>
            </a:r>
            <a:endParaRPr lang="ru-RU" sz="2000" dirty="0">
              <a:solidFill>
                <a:schemeClr val="accent3">
                  <a:lumMod val="25000"/>
                </a:schemeClr>
              </a:solidFill>
              <a:latin typeface="Times New Roman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	      </a:t>
            </a:r>
            <a:r>
              <a:rPr lang="ru-RU" sz="2000" dirty="0" err="1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моб</a:t>
            </a:r>
            <a:r>
              <a:rPr lang="ru-RU" sz="2000" dirty="0">
                <a:solidFill>
                  <a:schemeClr val="accent3">
                    <a:lumMod val="25000"/>
                  </a:schemeClr>
                </a:solidFill>
                <a:latin typeface="Times New Roman"/>
                <a:ea typeface="Calibri" pitchFamily="34" charset="0"/>
                <a:cs typeface="Times New Roman" pitchFamily="18" charset="0"/>
              </a:rPr>
              <a:t>. тел. 8(025)615-61-88</a:t>
            </a:r>
            <a:endParaRPr lang="ru-RU" sz="2000" dirty="0">
              <a:solidFill>
                <a:schemeClr val="accent3">
                  <a:lumMod val="25000"/>
                </a:schemeClr>
              </a:solidFill>
              <a:latin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92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Заголовок 1"/>
          <p:cNvSpPr txBox="1">
            <a:spLocks noGrp="1"/>
          </p:cNvSpPr>
          <p:nvPr>
            <p:ph type="ctrTitle"/>
          </p:nvPr>
        </p:nvSpPr>
        <p:spPr>
          <a:xfrm>
            <a:off x="1307379" y="1400782"/>
            <a:ext cx="7766937" cy="18962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182880">
              <a:defRPr sz="2760"/>
            </a:pPr>
            <a:r>
              <a:rPr dirty="0">
                <a:solidFill>
                  <a:schemeClr val="accent2">
                    <a:lumMod val="50000"/>
                  </a:schemeClr>
                </a:solidFill>
              </a:rPr>
              <a:t>МИССИЯ -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воспитание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студентов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духе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мира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и        </a:t>
            </a:r>
          </a:p>
          <a:p>
            <a:pPr algn="l" defTabSz="182880">
              <a:defRPr sz="2760"/>
            </a:pP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               </a:t>
            </a:r>
            <a:r>
              <a:rPr dirty="0" err="1" smtClean="0">
                <a:solidFill>
                  <a:schemeClr val="accent2">
                    <a:lumMod val="50000"/>
                  </a:schemeClr>
                </a:solidFill>
              </a:rPr>
              <a:t>взаимопонимания</a:t>
            </a:r>
            <a:r>
              <a:rPr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  <a:p>
            <a:pPr algn="l" defTabSz="182880">
              <a:defRPr sz="1200"/>
            </a:pPr>
            <a:endParaRPr dirty="0">
              <a:solidFill>
                <a:schemeClr val="accent2">
                  <a:lumMod val="50000"/>
                </a:schemeClr>
              </a:solidFill>
            </a:endParaRPr>
          </a:p>
          <a:p>
            <a:pPr algn="l" defTabSz="182880">
              <a:defRPr sz="1880"/>
            </a:pPr>
            <a:r>
              <a:rPr sz="2000" b="1" dirty="0" smtClean="0">
                <a:solidFill>
                  <a:schemeClr val="accent2">
                    <a:lumMod val="50000"/>
                  </a:schemeClr>
                </a:solidFill>
              </a:rPr>
              <a:t>ЦЕЛИ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   С</a:t>
            </a:r>
            <a:r>
              <a:rPr sz="2000" dirty="0" err="1" smtClean="0">
                <a:solidFill>
                  <a:schemeClr val="accent2">
                    <a:lumMod val="50000"/>
                  </a:schemeClr>
                </a:solidFill>
              </a:rPr>
              <a:t>охранени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е</a:t>
            </a:r>
            <a:r>
              <a:rPr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2000" dirty="0" err="1">
                <a:solidFill>
                  <a:schemeClr val="accent2">
                    <a:lumMod val="50000"/>
                  </a:schemeClr>
                </a:solidFill>
              </a:rPr>
              <a:t>психического</a:t>
            </a:r>
            <a:r>
              <a:rPr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2000" dirty="0" smtClean="0">
                <a:solidFill>
                  <a:schemeClr val="accent2">
                    <a:lumMod val="50000"/>
                  </a:schemeClr>
                </a:solidFill>
              </a:rPr>
              <a:t>и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2000" dirty="0" err="1" smtClean="0">
                <a:solidFill>
                  <a:schemeClr val="accent2">
                    <a:lumMod val="50000"/>
                  </a:schemeClr>
                </a:solidFill>
              </a:rPr>
              <a:t>физического</a:t>
            </a:r>
            <a:r>
              <a:rPr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2000" dirty="0" err="1">
                <a:solidFill>
                  <a:schemeClr val="accent2">
                    <a:lumMod val="50000"/>
                  </a:schemeClr>
                </a:solidFill>
              </a:rPr>
              <a:t>здоровья</a:t>
            </a:r>
            <a:r>
              <a:rPr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2000" dirty="0" err="1" smtClean="0">
                <a:solidFill>
                  <a:schemeClr val="accent2">
                    <a:lumMod val="50000"/>
                  </a:schemeClr>
                </a:solidFill>
              </a:rPr>
              <a:t>студентов</a:t>
            </a:r>
            <a:endParaRPr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l" defTabSz="182880">
              <a:defRPr sz="960"/>
            </a:pPr>
            <a:r>
              <a:rPr sz="2000" b="1" dirty="0" smtClean="0">
                <a:solidFill>
                  <a:schemeClr val="accent2">
                    <a:lumMod val="50000"/>
                  </a:schemeClr>
                </a:solidFill>
              </a:rPr>
              <a:t>ЗАДАЧИ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обеспечить психологическое сопровождение полноценного 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              профессионального и личностного становления 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              обучающихся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sz="2000" dirty="0" err="1" smtClean="0">
                <a:solidFill>
                  <a:schemeClr val="accent2">
                    <a:lumMod val="50000"/>
                  </a:schemeClr>
                </a:solidFill>
              </a:rPr>
              <a:t>ля</a:t>
            </a:r>
            <a:r>
              <a:rPr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2000" dirty="0" err="1">
                <a:solidFill>
                  <a:schemeClr val="accent2">
                    <a:lumMod val="50000"/>
                  </a:schemeClr>
                </a:solidFill>
              </a:rPr>
              <a:t>достижения</a:t>
            </a:r>
            <a:r>
              <a:rPr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2000" dirty="0" err="1">
                <a:solidFill>
                  <a:schemeClr val="accent2">
                    <a:lumMod val="50000"/>
                  </a:schemeClr>
                </a:solidFill>
              </a:rPr>
              <a:t>ключевой</a:t>
            </a:r>
            <a:r>
              <a:rPr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2000" dirty="0" err="1" smtClean="0">
                <a:solidFill>
                  <a:schemeClr val="accent2">
                    <a:lumMod val="50000"/>
                  </a:schemeClr>
                </a:solidFill>
              </a:rPr>
              <a:t>задачи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- 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              формирование </a:t>
            </a:r>
            <a:r>
              <a:rPr sz="2000" dirty="0" err="1" smtClean="0">
                <a:solidFill>
                  <a:schemeClr val="accent2">
                    <a:lumMod val="50000"/>
                  </a:schemeClr>
                </a:solidFill>
              </a:rPr>
              <a:t>профессионалов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  <a:r>
              <a:rPr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2000" dirty="0" err="1" smtClean="0">
                <a:solidFill>
                  <a:schemeClr val="accent2">
                    <a:lumMod val="50000"/>
                  </a:schemeClr>
                </a:solidFill>
              </a:rPr>
              <a:t>готовых</a:t>
            </a:r>
            <a:r>
              <a:rPr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2000" dirty="0">
                <a:solidFill>
                  <a:schemeClr val="accent2">
                    <a:lumMod val="50000"/>
                  </a:schemeClr>
                </a:solidFill>
              </a:rPr>
              <a:t>к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эффективной 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              работе в</a:t>
            </a:r>
            <a:r>
              <a:rPr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2000" dirty="0" err="1">
                <a:solidFill>
                  <a:schemeClr val="accent2">
                    <a:lumMod val="50000"/>
                  </a:schemeClr>
                </a:solidFill>
              </a:rPr>
              <a:t>рамках</a:t>
            </a:r>
            <a:r>
              <a:rPr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2000" dirty="0" err="1" smtClean="0">
                <a:solidFill>
                  <a:schemeClr val="accent2">
                    <a:lumMod val="50000"/>
                  </a:schemeClr>
                </a:solidFill>
              </a:rPr>
              <a:t>проф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ессиональных</a:t>
            </a:r>
            <a:r>
              <a:rPr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2000" dirty="0" err="1" smtClean="0">
                <a:solidFill>
                  <a:schemeClr val="accent2">
                    <a:lumMod val="50000"/>
                  </a:schemeClr>
                </a:solidFill>
              </a:rPr>
              <a:t>колл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е</a:t>
            </a:r>
            <a:r>
              <a:rPr sz="2000" dirty="0" err="1" smtClean="0">
                <a:solidFill>
                  <a:schemeClr val="accent2">
                    <a:lumMod val="50000"/>
                  </a:schemeClr>
                </a:solidFill>
              </a:rPr>
              <a:t>ктивов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dirty="0">
                <a:solidFill>
                  <a:schemeClr val="accent2">
                    <a:lumMod val="50000"/>
                  </a:schemeClr>
                </a:solidFill>
              </a:rPr>
            </a:b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7" name="Заголовок 1"/>
          <p:cNvSpPr txBox="1"/>
          <p:nvPr/>
        </p:nvSpPr>
        <p:spPr>
          <a:xfrm>
            <a:off x="-1286933" y="4042326"/>
            <a:ext cx="7766937" cy="1920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r" defTabSz="457200" hangingPunct="0">
              <a:defRPr sz="2400">
                <a:solidFill>
                  <a:srgbClr val="90C226"/>
                </a:solidFill>
              </a:defRPr>
            </a:pPr>
            <a:r>
              <a:rPr sz="2400" kern="0" dirty="0">
                <a:solidFill>
                  <a:srgbClr val="90C226"/>
                </a:solidFill>
                <a:latin typeface="Trebuchet MS"/>
                <a:sym typeface="Trebuchet MS"/>
              </a:rPr>
              <a:t/>
            </a:r>
            <a:br>
              <a:rPr sz="2400" kern="0" dirty="0">
                <a:solidFill>
                  <a:srgbClr val="90C226"/>
                </a:solidFill>
                <a:latin typeface="Trebuchet MS"/>
                <a:sym typeface="Trebuchet MS"/>
              </a:rPr>
            </a:b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Педагог-психолог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высшей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квалификационной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категории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/>
            </a:r>
            <a:b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</a:b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Анжелика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Амброжьевна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Трацевская</a:t>
            </a:r>
            <a:endParaRPr sz="1600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algn="r" defTabSz="457200" hangingPunct="0">
              <a:defRPr sz="2400">
                <a:solidFill>
                  <a:srgbClr val="90C226"/>
                </a:solidFill>
              </a:defRPr>
            </a:pPr>
            <a:r>
              <a:rPr sz="16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27.09.22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. </a:t>
            </a:r>
            <a:r>
              <a:rPr sz="16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БГТУ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. ОВРМ</a:t>
            </a:r>
            <a:endParaRPr sz="1600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79259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Прямоугольник"/>
          <p:cNvSpPr/>
          <p:nvPr/>
        </p:nvSpPr>
        <p:spPr>
          <a:xfrm>
            <a:off x="647533" y="464854"/>
            <a:ext cx="8603472" cy="1270001"/>
          </a:xfrm>
          <a:prstGeom prst="rect">
            <a:avLst/>
          </a:prstGeom>
          <a:solidFill>
            <a:srgbClr val="FFFFFF"/>
          </a:solidFill>
          <a:ln w="19050" cap="rnd"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457200" hangingPunct="0"/>
            <a:endParaRPr kern="0">
              <a:solidFill>
                <a:srgbClr val="000000"/>
              </a:solidFill>
              <a:latin typeface="Trebuchet MS"/>
              <a:sym typeface="Trebuchet MS"/>
            </a:endParaRPr>
          </a:p>
        </p:txBody>
      </p:sp>
      <p:sp>
        <p:nvSpPr>
          <p:cNvPr id="190" name="Аудитория. 1 курсы"/>
          <p:cNvSpPr txBox="1"/>
          <p:nvPr/>
        </p:nvSpPr>
        <p:spPr>
          <a:xfrm>
            <a:off x="1721513" y="558834"/>
            <a:ext cx="641938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pPr algn="ctr" defTabSz="457200" hangingPunct="0"/>
            <a:r>
              <a:rPr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Аудитория</a:t>
            </a:r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. 1 </a:t>
            </a:r>
            <a:r>
              <a:rPr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курсы</a:t>
            </a:r>
            <a:endParaRPr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191" name="Факультеты"/>
          <p:cNvSpPr/>
          <p:nvPr/>
        </p:nvSpPr>
        <p:spPr>
          <a:xfrm>
            <a:off x="688686" y="2163471"/>
            <a:ext cx="2117649" cy="912788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 defTabSz="457200" hangingPunct="0">
              <a:spcBef>
                <a:spcPts val="1000"/>
              </a:spcBef>
              <a:defRPr sz="2200">
                <a:solidFill>
                  <a:srgbClr val="90C226"/>
                </a:solidFill>
              </a:defRPr>
            </a:pPr>
            <a:r>
              <a:rPr sz="2200" b="1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Факультеты</a:t>
            </a:r>
            <a:r>
              <a:rPr sz="22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</a:p>
          <a:p>
            <a:pPr defTabSz="457200" hangingPunct="0">
              <a:spcBef>
                <a:spcPts val="1000"/>
              </a:spcBef>
              <a:defRPr sz="2200">
                <a:solidFill>
                  <a:srgbClr val="90C226"/>
                </a:solidFill>
              </a:defRPr>
            </a:pPr>
            <a:endParaRPr sz="2200" kern="0" dirty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  <p:sp>
        <p:nvSpPr>
          <p:cNvPr id="192" name="Студенческий городок"/>
          <p:cNvSpPr/>
          <p:nvPr/>
        </p:nvSpPr>
        <p:spPr>
          <a:xfrm>
            <a:off x="3287634" y="2163471"/>
            <a:ext cx="2058398" cy="912788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spcBef>
                <a:spcPts val="1000"/>
              </a:spcBef>
              <a:defRPr sz="22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sz="1800" b="1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Студенческий</a:t>
            </a:r>
            <a:r>
              <a:rPr sz="1800" b="1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800" b="1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городок</a:t>
            </a:r>
            <a:endParaRPr sz="1800" b="1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193" name="Отдел по работе с иностранными студентами"/>
          <p:cNvSpPr/>
          <p:nvPr/>
        </p:nvSpPr>
        <p:spPr>
          <a:xfrm>
            <a:off x="5827332" y="2176848"/>
            <a:ext cx="2039454" cy="912788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spcBef>
                <a:spcPts val="1000"/>
              </a:spcBef>
              <a:defRPr sz="17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b="1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Отдел</a:t>
            </a:r>
            <a:r>
              <a:rPr b="1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b="1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по</a:t>
            </a:r>
            <a:r>
              <a:rPr b="1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b="1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работе</a:t>
            </a:r>
            <a:r>
              <a:rPr b="1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с </a:t>
            </a:r>
            <a:r>
              <a:rPr b="1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иностранными</a:t>
            </a:r>
            <a:r>
              <a:rPr b="1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b="1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студентами</a:t>
            </a:r>
            <a:endParaRPr b="1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194" name="Подготовительное отделение"/>
          <p:cNvSpPr/>
          <p:nvPr/>
        </p:nvSpPr>
        <p:spPr>
          <a:xfrm>
            <a:off x="8255599" y="2196686"/>
            <a:ext cx="2298912" cy="912788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spcBef>
                <a:spcPts val="1000"/>
              </a:spcBef>
              <a:defRPr sz="17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sz="1800" b="1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Подготовительное</a:t>
            </a:r>
            <a:r>
              <a:rPr sz="1800" b="1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800" b="1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отделение</a:t>
            </a:r>
            <a:endParaRPr sz="1800" b="1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195" name="ТОВ - 11 групп…"/>
          <p:cNvSpPr/>
          <p:nvPr/>
        </p:nvSpPr>
        <p:spPr>
          <a:xfrm>
            <a:off x="688686" y="3299668"/>
            <a:ext cx="2117648" cy="84948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 defTabSz="457200" hangingPunct="0">
              <a:spcBef>
                <a:spcPts val="1000"/>
              </a:spcBef>
              <a:defRPr sz="1400">
                <a:solidFill>
                  <a:srgbClr val="404040"/>
                </a:solidFill>
              </a:defRPr>
            </a:pP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ТОВ - 11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групп</a:t>
            </a:r>
            <a:endParaRPr sz="1600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algn="ctr" defTabSz="457200" hangingPunct="0">
              <a:spcBef>
                <a:spcPts val="1000"/>
              </a:spcBef>
              <a:defRPr sz="1400">
                <a:solidFill>
                  <a:srgbClr val="404040"/>
                </a:solidFill>
              </a:defRPr>
            </a:pP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ИЭ - 6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групп</a:t>
            </a:r>
            <a:endParaRPr sz="1600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196" name="общ.№5 -210 чел.…"/>
          <p:cNvSpPr/>
          <p:nvPr/>
        </p:nvSpPr>
        <p:spPr>
          <a:xfrm>
            <a:off x="3287634" y="3299667"/>
            <a:ext cx="2058398" cy="84948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 defTabSz="457200" hangingPunct="0">
              <a:spcBef>
                <a:spcPts val="1000"/>
              </a:spcBef>
              <a:buClr>
                <a:srgbClr val="90C226"/>
              </a:buClr>
              <a:buFont typeface="Wingdings 3"/>
              <a:buNone/>
              <a:defRPr sz="1500">
                <a:solidFill>
                  <a:srgbClr val="404040"/>
                </a:solidFill>
              </a:defRPr>
            </a:pP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общ.№5 </a:t>
            </a:r>
            <a:r>
              <a:rPr sz="16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-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210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чел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.</a:t>
            </a:r>
          </a:p>
          <a:p>
            <a:pPr algn="ctr" defTabSz="457200" hangingPunct="0">
              <a:spcBef>
                <a:spcPts val="1000"/>
              </a:spcBef>
              <a:buClr>
                <a:srgbClr val="90C226"/>
              </a:buClr>
              <a:buFont typeface="Wingdings 3"/>
              <a:buNone/>
              <a:defRPr sz="1500">
                <a:solidFill>
                  <a:srgbClr val="404040"/>
                </a:solidFill>
              </a:defRPr>
            </a:pP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общ.№1- 175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чел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.</a:t>
            </a:r>
          </a:p>
        </p:txBody>
      </p:sp>
      <p:sp>
        <p:nvSpPr>
          <p:cNvPr id="197" name="общ.№5 - 127 чел."/>
          <p:cNvSpPr/>
          <p:nvPr/>
        </p:nvSpPr>
        <p:spPr>
          <a:xfrm>
            <a:off x="5827332" y="3313046"/>
            <a:ext cx="2039454" cy="836103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spcBef>
                <a:spcPts val="1000"/>
              </a:spcBef>
              <a:defRPr sz="1400">
                <a:solidFill>
                  <a:srgbClr val="404040"/>
                </a:solidFill>
              </a:defRPr>
            </a:lvl1pPr>
          </a:lstStyle>
          <a:p>
            <a:pPr defTabSz="457200" hangingPunct="0"/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общ.№5 - 127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чел</a:t>
            </a:r>
            <a:r>
              <a:rPr sz="1600" kern="0" dirty="0">
                <a:solidFill>
                  <a:srgbClr val="918655"/>
                </a:solidFill>
                <a:latin typeface="Trebuchet MS"/>
                <a:sym typeface="Trebuchet MS"/>
              </a:rPr>
              <a:t>.</a:t>
            </a:r>
          </a:p>
        </p:txBody>
      </p:sp>
      <p:sp>
        <p:nvSpPr>
          <p:cNvPr id="198" name="иностранные слушатели"/>
          <p:cNvSpPr/>
          <p:nvPr/>
        </p:nvSpPr>
        <p:spPr>
          <a:xfrm>
            <a:off x="8255599" y="3313046"/>
            <a:ext cx="2298912" cy="836104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spcBef>
                <a:spcPts val="1000"/>
              </a:spcBef>
              <a:defRPr sz="1400">
                <a:solidFill>
                  <a:srgbClr val="404040"/>
                </a:solidFill>
              </a:defRPr>
            </a:lvl1pPr>
          </a:lstStyle>
          <a:p>
            <a:pPr defTabSz="457200" hangingPunct="0"/>
            <a:r>
              <a:rPr lang="ru-RU" sz="1600" kern="0" dirty="0" err="1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И</a:t>
            </a:r>
            <a:r>
              <a:rPr sz="1600" kern="0" dirty="0" err="1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ностранные</a:t>
            </a:r>
            <a:r>
              <a:rPr sz="16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слушатели</a:t>
            </a:r>
            <a:endParaRPr sz="1600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199" name="ВЗАИМОДЕЙСТВИЕ…"/>
          <p:cNvSpPr/>
          <p:nvPr/>
        </p:nvSpPr>
        <p:spPr>
          <a:xfrm>
            <a:off x="688686" y="4547707"/>
            <a:ext cx="8134301" cy="1668268"/>
          </a:xfrm>
          <a:prstGeom prst="rect">
            <a:avLst/>
          </a:prstGeom>
          <a:solidFill>
            <a:srgbClr val="FFFFFF"/>
          </a:solidFill>
          <a:ln w="19050" cap="rnd"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 defTabSz="457200" hangingPunct="0">
              <a:defRPr sz="2000">
                <a:solidFill>
                  <a:srgbClr val="90C226"/>
                </a:solidFill>
              </a:defRPr>
            </a:pPr>
            <a:r>
              <a:rPr sz="2000" b="1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ВЗАИМОДЕЙСТВИЕ </a:t>
            </a:r>
          </a:p>
          <a:p>
            <a:pPr algn="just" defTabSz="457200" hangingPunct="0">
              <a:spcBef>
                <a:spcPts val="1000"/>
              </a:spcBef>
              <a:defRPr sz="1400">
                <a:solidFill>
                  <a:srgbClr val="404040"/>
                </a:solidFill>
              </a:defRPr>
            </a:pP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Руководство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ф</a:t>
            </a:r>
            <a:r>
              <a:rPr sz="1600" kern="0" dirty="0" err="1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акультет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ов</a:t>
            </a:r>
            <a:r>
              <a:rPr sz="16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и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кураторы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уч.групп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,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руководство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студенческого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городка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и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воспитатели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,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руководство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и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сотрудники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отдела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по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работе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с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иностранными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студентам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,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руководство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и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сотрудники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подготовительного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отделения</a:t>
            </a:r>
            <a:endParaRPr sz="1600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62246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ПРОГРАММА ПОСТРОЕНИЕ МИРНЫХ ВЗАИМООТНОШЕНИЙ"/>
          <p:cNvSpPr/>
          <p:nvPr/>
        </p:nvSpPr>
        <p:spPr>
          <a:xfrm>
            <a:off x="1870260" y="2414209"/>
            <a:ext cx="575767" cy="4027155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vert270" lIns="45719" rIns="45719"/>
          <a:lstStyle/>
          <a:p>
            <a:pPr defTabSz="457200" hangingPunct="0">
              <a:defRPr sz="1600">
                <a:solidFill>
                  <a:srgbClr val="90C226"/>
                </a:solidFill>
              </a:defRPr>
            </a:pP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ПРОГРАММА ПОСТРОЕНИЕ МИРНЫХ ВЗАИМООТНОШЕНИЙ</a:t>
            </a:r>
            <a:r>
              <a:rPr sz="1600" kern="0" dirty="0">
                <a:solidFill>
                  <a:srgbClr val="90C226"/>
                </a:solidFill>
                <a:latin typeface="Trebuchet MS"/>
                <a:sym typeface="Trebuchet MS"/>
              </a:rPr>
              <a:t/>
            </a:r>
            <a:br>
              <a:rPr sz="1600" kern="0" dirty="0">
                <a:solidFill>
                  <a:srgbClr val="90C226"/>
                </a:solidFill>
                <a:latin typeface="Trebuchet MS"/>
                <a:sym typeface="Trebuchet MS"/>
              </a:rPr>
            </a:br>
            <a:endParaRPr sz="1600" kern="0" dirty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  <p:sp>
        <p:nvSpPr>
          <p:cNvPr id="202" name="Направления деятельности…"/>
          <p:cNvSpPr/>
          <p:nvPr/>
        </p:nvSpPr>
        <p:spPr>
          <a:xfrm>
            <a:off x="0" y="315044"/>
            <a:ext cx="11449059" cy="944146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5719" rIns="45719" anchor="ctr"/>
          <a:lstStyle/>
          <a:p>
            <a:pPr algn="ctr" defTabSz="457200" hangingPunct="0">
              <a:defRPr sz="3000" b="1">
                <a:solidFill>
                  <a:srgbClr val="90C226"/>
                </a:solidFill>
              </a:defRPr>
            </a:pPr>
            <a:r>
              <a:rPr sz="3000" b="1" kern="0" dirty="0" err="1">
                <a:solidFill>
                  <a:schemeClr val="accent2">
                    <a:lumMod val="50000"/>
                  </a:schemeClr>
                </a:solidFill>
                <a:sym typeface="Trebuchet MS"/>
              </a:rPr>
              <a:t>Направления</a:t>
            </a:r>
            <a:r>
              <a:rPr sz="3000" b="1" kern="0" dirty="0">
                <a:solidFill>
                  <a:schemeClr val="accent2">
                    <a:lumMod val="50000"/>
                  </a:schemeClr>
                </a:solidFill>
                <a:sym typeface="Trebuchet MS"/>
              </a:rPr>
              <a:t> </a:t>
            </a:r>
            <a:r>
              <a:rPr sz="3000" b="1" kern="0" dirty="0" err="1">
                <a:solidFill>
                  <a:schemeClr val="accent2">
                    <a:lumMod val="50000"/>
                  </a:schemeClr>
                </a:solidFill>
                <a:sym typeface="Trebuchet MS"/>
              </a:rPr>
              <a:t>деятельности</a:t>
            </a:r>
            <a:endParaRPr sz="3000" b="1" kern="0" dirty="0">
              <a:solidFill>
                <a:schemeClr val="accent2">
                  <a:lumMod val="50000"/>
                </a:schemeClr>
              </a:solidFill>
              <a:sym typeface="Trebuchet MS"/>
            </a:endParaRPr>
          </a:p>
          <a:p>
            <a:pPr algn="ctr" defTabSz="457200" hangingPunct="0">
              <a:defRPr sz="3000" b="1">
                <a:solidFill>
                  <a:srgbClr val="90C226"/>
                </a:solidFill>
              </a:defRPr>
            </a:pPr>
            <a:r>
              <a:rPr sz="3000" b="1" kern="0" dirty="0" err="1" smtClean="0">
                <a:solidFill>
                  <a:schemeClr val="accent2">
                    <a:lumMod val="50000"/>
                  </a:schemeClr>
                </a:solidFill>
                <a:sym typeface="Trebuchet MS"/>
              </a:rPr>
              <a:t>Психологическая</a:t>
            </a:r>
            <a:endParaRPr sz="3000" b="1" kern="0" dirty="0">
              <a:solidFill>
                <a:schemeClr val="accent2">
                  <a:lumMod val="50000"/>
                </a:schemeClr>
              </a:solidFill>
              <a:sym typeface="Trebuchet MS"/>
            </a:endParaRPr>
          </a:p>
        </p:txBody>
      </p:sp>
      <p:sp>
        <p:nvSpPr>
          <p:cNvPr id="203" name="ПРОФИЛАКТИКА"/>
          <p:cNvSpPr/>
          <p:nvPr/>
        </p:nvSpPr>
        <p:spPr>
          <a:xfrm>
            <a:off x="169595" y="1430519"/>
            <a:ext cx="2666954" cy="78740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ПРОФИЛАКТИКА</a:t>
            </a:r>
          </a:p>
        </p:txBody>
      </p:sp>
      <p:sp>
        <p:nvSpPr>
          <p:cNvPr id="204" name="ПРСВЕЩЕНИЕ"/>
          <p:cNvSpPr/>
          <p:nvPr/>
        </p:nvSpPr>
        <p:spPr>
          <a:xfrm>
            <a:off x="5308186" y="1428076"/>
            <a:ext cx="3726475" cy="78740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ПР</a:t>
            </a:r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О</a:t>
            </a:r>
            <a:r>
              <a:rPr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СВЕЩЕНИЕ</a:t>
            </a:r>
            <a:endParaRPr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205" name="ДИАГНОСТИКА"/>
          <p:cNvSpPr/>
          <p:nvPr/>
        </p:nvSpPr>
        <p:spPr>
          <a:xfrm>
            <a:off x="9576151" y="1430519"/>
            <a:ext cx="2093128" cy="78740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ДИАГНОСТИКА</a:t>
            </a:r>
          </a:p>
        </p:txBody>
      </p:sp>
      <p:sp>
        <p:nvSpPr>
          <p:cNvPr id="206" name="КОНСУЛЬТАЦИИ"/>
          <p:cNvSpPr/>
          <p:nvPr/>
        </p:nvSpPr>
        <p:spPr>
          <a:xfrm>
            <a:off x="3053268" y="1438385"/>
            <a:ext cx="2038199" cy="78740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КОНСУЛЬТАЦИИ</a:t>
            </a:r>
          </a:p>
        </p:txBody>
      </p:sp>
      <p:sp>
        <p:nvSpPr>
          <p:cNvPr id="207" name="АВТОРСКАЯ АДАПТАЦИОННАЯ ПРОГРАММА «ЗВЁЗДНЫЙ ПУТЬ»"/>
          <p:cNvSpPr/>
          <p:nvPr/>
        </p:nvSpPr>
        <p:spPr>
          <a:xfrm>
            <a:off x="172633" y="2403246"/>
            <a:ext cx="615308" cy="4038118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vert270" lIns="45719" rIns="45719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АВТОРСКАЯ АДАПТАЦИОННАЯ ПРОГРАММА «ЗВЁЗДНЫЙ ПУТЬ</a:t>
            </a:r>
            <a:r>
              <a:rPr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»</a:t>
            </a:r>
            <a:endParaRPr lang="ru-RU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endParaRPr lang="ru-RU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endParaRPr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208" name="МАРАФОН ПСИХОЛОГИЧЕСКИХ ПРАКТИК «ОСОЗНАННОСТЬ КАК ПУТЬ К СВОБОДЕ ВОЛИ»"/>
          <p:cNvSpPr/>
          <p:nvPr/>
        </p:nvSpPr>
        <p:spPr>
          <a:xfrm>
            <a:off x="931691" y="2403246"/>
            <a:ext cx="800548" cy="4038118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vert270" lIns="45719" rIns="45719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МАРАФОН ПСИХОЛОГИЧЕСКИХ ПРАКТИК «ОСОЗНАННОСТЬ КАК ПУТЬ К СВОБОДЕ ВОЛИ</a:t>
            </a:r>
            <a:r>
              <a:rPr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»</a:t>
            </a:r>
            <a:endParaRPr lang="ru-RU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endParaRPr kern="0" dirty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  <p:sp>
        <p:nvSpPr>
          <p:cNvPr id="209" name="ПРОГРАММА «СЕМЕЙНЫЕ ТАТУИРОВКИ»"/>
          <p:cNvSpPr/>
          <p:nvPr/>
        </p:nvSpPr>
        <p:spPr>
          <a:xfrm>
            <a:off x="7337784" y="2253486"/>
            <a:ext cx="1676901" cy="87756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6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ПРОГРАММА «СЕМЕЙНЫЕ ТАТУИРОВКИ</a:t>
            </a:r>
            <a:r>
              <a:rPr kern="0" dirty="0">
                <a:solidFill>
                  <a:srgbClr val="90C226"/>
                </a:solidFill>
                <a:latin typeface="Trebuchet MS"/>
                <a:sym typeface="Trebuchet MS"/>
              </a:rPr>
              <a:t>»</a:t>
            </a:r>
          </a:p>
        </p:txBody>
      </p:sp>
      <p:sp>
        <p:nvSpPr>
          <p:cNvPr id="210" name="ОНЛАЙН ПЛАТФОРМА"/>
          <p:cNvSpPr/>
          <p:nvPr/>
        </p:nvSpPr>
        <p:spPr>
          <a:xfrm>
            <a:off x="5313032" y="2280783"/>
            <a:ext cx="1524001" cy="904858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9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ОНЛАЙН ПЛАТФОРМА</a:t>
            </a:r>
          </a:p>
        </p:txBody>
      </p:sp>
      <p:sp>
        <p:nvSpPr>
          <p:cNvPr id="211" name="Пресс-релизы, Информационные-методические материалы"/>
          <p:cNvSpPr/>
          <p:nvPr/>
        </p:nvSpPr>
        <p:spPr>
          <a:xfrm>
            <a:off x="4856654" y="3960117"/>
            <a:ext cx="3221944" cy="996507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kern="0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sym typeface="Trebuchet MS"/>
              </a:rPr>
              <a:t>Информационные-методические</a:t>
            </a:r>
            <a:r>
              <a:rPr kern="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kern="0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sym typeface="Trebuchet MS"/>
              </a:rPr>
              <a:t>материалы</a:t>
            </a:r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sym typeface="Trebuchet MS"/>
              </a:rPr>
              <a:t>: </a:t>
            </a:r>
            <a:endParaRPr kern="0" dirty="0" smtClean="0">
              <a:solidFill>
                <a:schemeClr val="accent1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sym typeface="Trebuchet MS"/>
              </a:rPr>
              <a:t>журнал «Вестник воспитания» буклеты, листовки</a:t>
            </a:r>
            <a:endParaRPr kern="0" dirty="0">
              <a:solidFill>
                <a:schemeClr val="accent1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212" name="Авторская газета «ПСИХОЛОГ и Я»"/>
          <p:cNvSpPr/>
          <p:nvPr/>
        </p:nvSpPr>
        <p:spPr>
          <a:xfrm>
            <a:off x="4853906" y="3250947"/>
            <a:ext cx="2196549" cy="58175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algn="ctr" defTabSz="457200" hangingPunct="0"/>
            <a:r>
              <a:rPr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А</a:t>
            </a:r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ВТОРСКАЯ ГАЗЕТА</a:t>
            </a:r>
            <a:r>
              <a:rPr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«ПСИХОЛОГ и Я»</a:t>
            </a:r>
          </a:p>
        </p:txBody>
      </p:sp>
      <p:sp>
        <p:nvSpPr>
          <p:cNvPr id="213" name="ПРОЕКТ «ОТКРЫТОЕ пространство в СОЦИАЛЬНЫХ СЕТЯХ ВКонтакт, Instagramm"/>
          <p:cNvSpPr/>
          <p:nvPr/>
        </p:nvSpPr>
        <p:spPr>
          <a:xfrm>
            <a:off x="4852015" y="5084044"/>
            <a:ext cx="3221942" cy="1357320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algn="ctr" defTabSz="457200" hangingPunct="0"/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ПРОЕКТ «ОТКРЫТОЕ </a:t>
            </a:r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ПРОСТРАНСТВО»</a:t>
            </a:r>
            <a:r>
              <a:rPr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endParaRPr lang="ru-RU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в </a:t>
            </a:r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социальные сети </a:t>
            </a:r>
            <a:r>
              <a:rPr kern="0" dirty="0" err="1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ВКонтакт</a:t>
            </a:r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, </a:t>
            </a:r>
            <a:r>
              <a:rPr kern="0" dirty="0" err="1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Instagramm</a:t>
            </a:r>
            <a:r>
              <a:rPr lang="ru-RU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(ведение страниц)</a:t>
            </a:r>
            <a:r>
              <a:rPr lang="en-US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endParaRPr lang="ru-RU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lang="en-US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belstu.by (</a:t>
            </a:r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пресс-релизы) </a:t>
            </a:r>
            <a:endParaRPr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214" name="МОНИТОРИНГИ"/>
          <p:cNvSpPr/>
          <p:nvPr/>
        </p:nvSpPr>
        <p:spPr>
          <a:xfrm>
            <a:off x="9362350" y="2308080"/>
            <a:ext cx="1708268" cy="78740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6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МОНИТОРИНГИ</a:t>
            </a:r>
          </a:p>
        </p:txBody>
      </p:sp>
      <p:sp>
        <p:nvSpPr>
          <p:cNvPr id="215" name="ИНДИВИДУАЛЬНАЯ"/>
          <p:cNvSpPr/>
          <p:nvPr/>
        </p:nvSpPr>
        <p:spPr>
          <a:xfrm>
            <a:off x="11088592" y="2308080"/>
            <a:ext cx="696485" cy="4133284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sz="1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И</a:t>
            </a:r>
            <a:endParaRPr lang="ru-RU" sz="1800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sz="1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Н</a:t>
            </a:r>
            <a:endParaRPr lang="ru-RU" sz="1800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sz="1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Д</a:t>
            </a:r>
            <a:endParaRPr lang="ru-RU" sz="1800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sz="1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И</a:t>
            </a:r>
            <a:endParaRPr lang="ru-RU" sz="1800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sz="1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В</a:t>
            </a:r>
            <a:endParaRPr lang="ru-RU" sz="1800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sz="1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И</a:t>
            </a:r>
            <a:endParaRPr lang="ru-RU" sz="1800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sz="1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Д</a:t>
            </a:r>
            <a:endParaRPr lang="ru-RU" sz="1800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sz="1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У</a:t>
            </a:r>
            <a:endParaRPr lang="ru-RU" sz="1800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sz="1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А</a:t>
            </a:r>
            <a:endParaRPr lang="ru-RU" sz="1800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sz="1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Л</a:t>
            </a:r>
            <a:endParaRPr lang="ru-RU" sz="1800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sz="1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Ь</a:t>
            </a:r>
            <a:endParaRPr lang="ru-RU" sz="1800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sz="1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Н</a:t>
            </a:r>
            <a:endParaRPr lang="ru-RU" sz="1800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sz="1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А</a:t>
            </a:r>
            <a:endParaRPr lang="ru-RU" sz="1800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defTabSz="457200" hangingPunct="0"/>
            <a:r>
              <a:rPr sz="1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Я</a:t>
            </a:r>
            <a:endParaRPr sz="1800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216" name="1. Адаптация. 1 курс ТОВ, ИЭ"/>
          <p:cNvSpPr/>
          <p:nvPr/>
        </p:nvSpPr>
        <p:spPr>
          <a:xfrm>
            <a:off x="9364986" y="3161154"/>
            <a:ext cx="1402097" cy="818020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kern="0" dirty="0">
                <a:solidFill>
                  <a:srgbClr val="90C226"/>
                </a:solidFill>
                <a:latin typeface="Trebuchet MS"/>
                <a:sym typeface="Trebuchet MS"/>
              </a:rPr>
              <a:t>1</a:t>
            </a:r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. </a:t>
            </a:r>
            <a:r>
              <a:rPr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Адаптация</a:t>
            </a:r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. 1 </a:t>
            </a:r>
            <a:r>
              <a:rPr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курс</a:t>
            </a:r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ТОВ, ИЭ</a:t>
            </a:r>
          </a:p>
        </p:txBody>
      </p:sp>
      <p:sp>
        <p:nvSpPr>
          <p:cNvPr id="217" name="2. Адаптация…"/>
          <p:cNvSpPr/>
          <p:nvPr/>
        </p:nvSpPr>
        <p:spPr>
          <a:xfrm>
            <a:off x="9382348" y="4158369"/>
            <a:ext cx="1402097" cy="1045929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defTabSz="457200" hangingPunct="0">
              <a:defRPr sz="1500">
                <a:solidFill>
                  <a:srgbClr val="90C226"/>
                </a:solidFill>
              </a:defRPr>
            </a:pPr>
            <a:r>
              <a:rPr sz="15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2.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Адаптация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</a:p>
          <a:p>
            <a:pPr defTabSz="457200" hangingPunct="0">
              <a:defRPr sz="1500">
                <a:solidFill>
                  <a:srgbClr val="90C226"/>
                </a:solidFill>
              </a:defRPr>
            </a:pP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Иностранные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студенты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,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слушатели</a:t>
            </a:r>
            <a:endParaRPr sz="1600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218" name="3. ИРиЛТ…"/>
          <p:cNvSpPr/>
          <p:nvPr/>
        </p:nvSpPr>
        <p:spPr>
          <a:xfrm>
            <a:off x="9406862" y="5379153"/>
            <a:ext cx="1402097" cy="1024755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defTabSz="457200" hangingPunct="0">
              <a:defRPr sz="1600">
                <a:solidFill>
                  <a:srgbClr val="90C226"/>
                </a:solidFill>
              </a:defRPr>
            </a:pP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3. </a:t>
            </a:r>
            <a:r>
              <a:rPr sz="1600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ИРиЛТ</a:t>
            </a:r>
            <a:r>
              <a:rPr sz="1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</a:p>
          <a:p>
            <a:pPr defTabSz="457200" hangingPunct="0">
              <a:defRPr sz="1600">
                <a:solidFill>
                  <a:srgbClr val="90C226"/>
                </a:solidFill>
              </a:defRPr>
            </a:pPr>
            <a:r>
              <a:rPr sz="1200" b="1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Регистрационное</a:t>
            </a:r>
            <a:r>
              <a:rPr sz="1600" b="1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 </a:t>
            </a:r>
            <a:r>
              <a:rPr sz="1200" b="1" kern="0" dirty="0" err="1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свидетельство</a:t>
            </a:r>
            <a:endParaRPr sz="1200" b="1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38683" y="2418979"/>
            <a:ext cx="646329" cy="4022385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45719" tIns="45719" rIns="45719" bIns="45719" numCol="1" spcCol="38100" rtlCol="0" anchor="ctr">
            <a:spAutoFit/>
          </a:bodyPr>
          <a:lstStyle/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ea typeface="+mj-ea"/>
                <a:cs typeface="+mj-cs"/>
                <a:sym typeface="Trebuchet MS"/>
              </a:rPr>
              <a:t>Программа по работе с иностранными студентами</a:t>
            </a:r>
            <a:endParaRPr lang="ru-RU" kern="0" dirty="0">
              <a:solidFill>
                <a:schemeClr val="accent2">
                  <a:lumMod val="50000"/>
                </a:schemeClr>
              </a:solidFill>
              <a:latin typeface="Trebuchet MS"/>
              <a:ea typeface="+mj-ea"/>
              <a:cs typeface="+mj-c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402409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Направления деятельности…"/>
          <p:cNvSpPr/>
          <p:nvPr/>
        </p:nvSpPr>
        <p:spPr>
          <a:xfrm>
            <a:off x="299251" y="301046"/>
            <a:ext cx="10006588" cy="944146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 defTabSz="457200" hangingPunct="0">
              <a:defRPr sz="3000">
                <a:solidFill>
                  <a:srgbClr val="90C226"/>
                </a:solidFill>
              </a:defRPr>
            </a:pPr>
            <a:r>
              <a:rPr lang="ru-RU" sz="3000" b="1" kern="0" dirty="0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sym typeface="Trebuchet MS"/>
              </a:rPr>
              <a:t>СТАТИСТИКА 2021-2022 </a:t>
            </a:r>
            <a:r>
              <a:rPr lang="ru-RU" sz="3000" b="1" kern="0" dirty="0" err="1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sym typeface="Trebuchet MS"/>
              </a:rPr>
              <a:t>уч.год</a:t>
            </a:r>
            <a:endParaRPr lang="ru-RU" sz="3000" b="1" kern="0" dirty="0" smtClean="0">
              <a:ln w="22225">
                <a:solidFill>
                  <a:srgbClr val="54A02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sym typeface="Trebuchet MS"/>
            </a:endParaRPr>
          </a:p>
          <a:p>
            <a:pPr algn="ctr" defTabSz="457200" hangingPunct="0">
              <a:defRPr sz="3000">
                <a:solidFill>
                  <a:srgbClr val="90C226"/>
                </a:solidFill>
              </a:defRPr>
            </a:pPr>
            <a:r>
              <a:rPr sz="2400" b="1" kern="0" dirty="0" err="1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sym typeface="Trebuchet MS"/>
              </a:rPr>
              <a:t>Направления</a:t>
            </a:r>
            <a:r>
              <a:rPr sz="2400" b="1" kern="0" dirty="0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sym typeface="Trebuchet MS"/>
              </a:rPr>
              <a:t> </a:t>
            </a:r>
            <a:r>
              <a:rPr sz="2400" b="1" kern="0" dirty="0" err="1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sym typeface="Trebuchet MS"/>
              </a:rPr>
              <a:t>деятельности</a:t>
            </a:r>
            <a:r>
              <a:rPr lang="ru-RU" sz="2400" b="1" kern="0" dirty="0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sym typeface="Trebuchet MS"/>
              </a:rPr>
              <a:t>. </a:t>
            </a:r>
            <a:r>
              <a:rPr sz="2400" b="1" kern="0" dirty="0" err="1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sym typeface="Trebuchet MS"/>
              </a:rPr>
              <a:t>Психологическая</a:t>
            </a:r>
            <a:endParaRPr sz="2400" b="1" kern="0" dirty="0">
              <a:ln w="22225">
                <a:solidFill>
                  <a:srgbClr val="54A02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sym typeface="Trebuchet MS"/>
            </a:endParaRPr>
          </a:p>
        </p:txBody>
      </p:sp>
      <p:sp>
        <p:nvSpPr>
          <p:cNvPr id="221" name="ПРОФИЛАКТИКА"/>
          <p:cNvSpPr/>
          <p:nvPr/>
        </p:nvSpPr>
        <p:spPr>
          <a:xfrm>
            <a:off x="299250" y="1430519"/>
            <a:ext cx="2280987" cy="78740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algn="ctr" defTabSz="457200" hangingPunct="0"/>
            <a:r>
              <a:rPr b="1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ПРОФИЛАКТИКА</a:t>
            </a:r>
          </a:p>
        </p:txBody>
      </p:sp>
      <p:sp>
        <p:nvSpPr>
          <p:cNvPr id="222" name="ПРОСВЕЩЕНИЕ"/>
          <p:cNvSpPr/>
          <p:nvPr/>
        </p:nvSpPr>
        <p:spPr>
          <a:xfrm>
            <a:off x="5147670" y="1430519"/>
            <a:ext cx="2592367" cy="78740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algn="ctr" defTabSz="457200" hangingPunct="0"/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ПРОСВЕЩЕНИЕ</a:t>
            </a:r>
          </a:p>
        </p:txBody>
      </p:sp>
      <p:sp>
        <p:nvSpPr>
          <p:cNvPr id="223" name="ДИАГНОСТИКА"/>
          <p:cNvSpPr/>
          <p:nvPr/>
        </p:nvSpPr>
        <p:spPr>
          <a:xfrm>
            <a:off x="8014051" y="1430519"/>
            <a:ext cx="2291788" cy="78740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algn="ctr" defTabSz="457200" hangingPunct="0"/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ДИАГНОСТИКА</a:t>
            </a:r>
          </a:p>
        </p:txBody>
      </p:sp>
      <p:sp>
        <p:nvSpPr>
          <p:cNvPr id="224" name="КОНСУЛЬТАЦИИ"/>
          <p:cNvSpPr/>
          <p:nvPr/>
        </p:nvSpPr>
        <p:spPr>
          <a:xfrm>
            <a:off x="2780528" y="1427141"/>
            <a:ext cx="2093128" cy="790779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algn="ctr" defTabSz="457200" hangingPunct="0"/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КОНСУЛЬТАЦИИ</a:t>
            </a:r>
          </a:p>
        </p:txBody>
      </p:sp>
      <p:sp>
        <p:nvSpPr>
          <p:cNvPr id="226" name="Пресс-релизы, Информационные-методические материалы"/>
          <p:cNvSpPr/>
          <p:nvPr/>
        </p:nvSpPr>
        <p:spPr>
          <a:xfrm>
            <a:off x="4746932" y="5403624"/>
            <a:ext cx="2387428" cy="78740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pPr algn="ctr" defTabSz="457200" hangingPunct="0"/>
            <a:r>
              <a:rPr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И</a:t>
            </a:r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НФОРМАЦИОННО- МЕТОДИЧЕСКИЕ МАТЕРИАЛЫ </a:t>
            </a:r>
            <a:endParaRPr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227" name="Авторская газета «ПСИХОЛОГ и Я"/>
          <p:cNvSpPr/>
          <p:nvPr/>
        </p:nvSpPr>
        <p:spPr>
          <a:xfrm>
            <a:off x="5426457" y="2456892"/>
            <a:ext cx="2313580" cy="783313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6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ГАЗЕТА </a:t>
            </a:r>
          </a:p>
          <a:p>
            <a:pPr defTabSz="457200" hangingPunct="0"/>
            <a:r>
              <a:rPr lang="ru-RU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«ПСИХОЛОГ и </a:t>
            </a:r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Я»</a:t>
            </a:r>
            <a:endParaRPr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228" name="СОЦИАЛЬНЫХ СЕТЯХ ВКонтакт, Instagramm ПРОЕКТ «ОТКРЫТОЕ пространство"/>
          <p:cNvSpPr/>
          <p:nvPr/>
        </p:nvSpPr>
        <p:spPr>
          <a:xfrm>
            <a:off x="4908767" y="4058039"/>
            <a:ext cx="2313580" cy="871473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1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sz="14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ПРОЕКТ </a:t>
            </a:r>
            <a:r>
              <a:rPr sz="14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«ОТКРЫТОЕ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ПРОСТРАНСТВО</a:t>
            </a:r>
            <a:r>
              <a:rPr lang="ru-RU" sz="1400" kern="0" dirty="0" smtClean="0">
                <a:solidFill>
                  <a:srgbClr val="90C226"/>
                </a:solidFill>
                <a:latin typeface="Trebuchet MS"/>
                <a:sym typeface="Trebuchet MS"/>
              </a:rPr>
              <a:t>»</a:t>
            </a:r>
            <a:r>
              <a:rPr sz="1400" kern="0" dirty="0" smtClean="0">
                <a:solidFill>
                  <a:srgbClr val="90C226"/>
                </a:solidFill>
                <a:latin typeface="Trebuchet MS"/>
                <a:sym typeface="Trebuchet MS"/>
              </a:rPr>
              <a:t> </a:t>
            </a:r>
            <a:endParaRPr sz="1400" kern="0" dirty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  <p:sp>
        <p:nvSpPr>
          <p:cNvPr id="229" name="МОНИТОРИНГИ"/>
          <p:cNvSpPr/>
          <p:nvPr/>
        </p:nvSpPr>
        <p:spPr>
          <a:xfrm>
            <a:off x="8014051" y="2246905"/>
            <a:ext cx="1270001" cy="78740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6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lang="ru-RU" sz="1200" b="1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М</a:t>
            </a:r>
            <a:r>
              <a:rPr sz="1200" b="1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ОНИТОРИНГИ</a:t>
            </a:r>
            <a:endParaRPr sz="1200" b="1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230" name="ИНДИВИДУАЛЬНАЯ"/>
          <p:cNvSpPr/>
          <p:nvPr/>
        </p:nvSpPr>
        <p:spPr>
          <a:xfrm>
            <a:off x="9609354" y="2246905"/>
            <a:ext cx="696485" cy="3886789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lang="ru-RU" sz="28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139</a:t>
            </a:r>
          </a:p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И</a:t>
            </a:r>
          </a:p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Н</a:t>
            </a:r>
          </a:p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Д</a:t>
            </a:r>
          </a:p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И</a:t>
            </a:r>
          </a:p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В</a:t>
            </a:r>
          </a:p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И</a:t>
            </a:r>
          </a:p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Д</a:t>
            </a:r>
          </a:p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У</a:t>
            </a:r>
          </a:p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А</a:t>
            </a:r>
          </a:p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Л</a:t>
            </a:r>
          </a:p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Ь</a:t>
            </a:r>
          </a:p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Н</a:t>
            </a:r>
          </a:p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Ы</a:t>
            </a:r>
          </a:p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Х</a:t>
            </a:r>
            <a:endParaRPr lang="ru-RU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231" name="Адаптация"/>
          <p:cNvSpPr/>
          <p:nvPr/>
        </p:nvSpPr>
        <p:spPr>
          <a:xfrm>
            <a:off x="8014051" y="3131740"/>
            <a:ext cx="1270001" cy="691042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lang="ru-RU" sz="3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1150</a:t>
            </a:r>
          </a:p>
        </p:txBody>
      </p:sp>
      <p:sp>
        <p:nvSpPr>
          <p:cNvPr id="232" name="Иностранные студенты, слушатели"/>
          <p:cNvSpPr/>
          <p:nvPr/>
        </p:nvSpPr>
        <p:spPr>
          <a:xfrm>
            <a:off x="8085154" y="4449989"/>
            <a:ext cx="1270001" cy="78740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algn="ctr" defTabSz="457200" hangingPunct="0"/>
            <a:r>
              <a:rPr lang="ru-RU" sz="3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50</a:t>
            </a:r>
          </a:p>
        </p:txBody>
      </p:sp>
      <p:sp>
        <p:nvSpPr>
          <p:cNvPr id="233" name="ИРиЛТ…"/>
          <p:cNvSpPr/>
          <p:nvPr/>
        </p:nvSpPr>
        <p:spPr>
          <a:xfrm>
            <a:off x="8085154" y="5364136"/>
            <a:ext cx="1270001" cy="78740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 defTabSz="457200" hangingPunct="0">
              <a:defRPr sz="1500">
                <a:solidFill>
                  <a:srgbClr val="90C226"/>
                </a:solidFill>
              </a:defRPr>
            </a:pPr>
            <a:r>
              <a:rPr lang="ru-RU" sz="3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729</a:t>
            </a:r>
          </a:p>
        </p:txBody>
      </p:sp>
      <p:sp>
        <p:nvSpPr>
          <p:cNvPr id="234" name="576"/>
          <p:cNvSpPr/>
          <p:nvPr/>
        </p:nvSpPr>
        <p:spPr>
          <a:xfrm>
            <a:off x="3016694" y="2400097"/>
            <a:ext cx="1524001" cy="634209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algn="ctr" defTabSz="457200" hangingPunct="0"/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576</a:t>
            </a:r>
          </a:p>
        </p:txBody>
      </p:sp>
      <p:sp>
        <p:nvSpPr>
          <p:cNvPr id="235" name="75"/>
          <p:cNvSpPr/>
          <p:nvPr/>
        </p:nvSpPr>
        <p:spPr>
          <a:xfrm>
            <a:off x="4036979" y="5534737"/>
            <a:ext cx="836677" cy="51868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75</a:t>
            </a:r>
          </a:p>
        </p:txBody>
      </p:sp>
      <p:sp>
        <p:nvSpPr>
          <p:cNvPr id="236" name="58"/>
          <p:cNvSpPr/>
          <p:nvPr/>
        </p:nvSpPr>
        <p:spPr>
          <a:xfrm>
            <a:off x="3930898" y="4387112"/>
            <a:ext cx="1161228" cy="773687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sz="36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58</a:t>
            </a:r>
            <a:endParaRPr lang="ru-RU" sz="3600" kern="0" dirty="0" smtClean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  <a:p>
            <a:pPr algn="ctr" defTabSz="457200" hangingPunct="0"/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публикаций</a:t>
            </a:r>
            <a:r>
              <a:rPr lang="ru-RU" sz="1200" kern="0" dirty="0" smtClean="0">
                <a:solidFill>
                  <a:srgbClr val="90C226"/>
                </a:solidFill>
                <a:latin typeface="Trebuchet MS"/>
                <a:sym typeface="Trebuchet MS"/>
              </a:rPr>
              <a:t>	</a:t>
            </a:r>
            <a:endParaRPr sz="1200" kern="0" dirty="0">
              <a:solidFill>
                <a:srgbClr val="90C226"/>
              </a:solidFill>
              <a:latin typeface="Trebuchet MS"/>
              <a:sym typeface="Trebuchet MS"/>
            </a:endParaRPr>
          </a:p>
        </p:txBody>
      </p:sp>
      <p:sp>
        <p:nvSpPr>
          <p:cNvPr id="237" name="19"/>
          <p:cNvSpPr/>
          <p:nvPr/>
        </p:nvSpPr>
        <p:spPr>
          <a:xfrm>
            <a:off x="4620056" y="3135925"/>
            <a:ext cx="1203114" cy="773475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defTabSz="457200" hangingPunct="0"/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5(</a:t>
            </a:r>
            <a:r>
              <a:rPr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19</a:t>
            </a:r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)</a:t>
            </a:r>
          </a:p>
          <a:p>
            <a:pPr defTabSz="457200" hangingPunct="0"/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номеров</a:t>
            </a:r>
            <a:endParaRPr sz="1600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25093" y="4636902"/>
            <a:ext cx="794509" cy="584773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457200" hangingPunct="0"/>
            <a:r>
              <a:rPr lang="ru-RU" sz="1600" b="1" kern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  <a:sym typeface="Trebuchet MS"/>
              </a:rPr>
              <a:t>22 </a:t>
            </a:r>
            <a:r>
              <a:rPr lang="ru-RU" sz="1600" b="1" kern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  <a:sym typeface="Trebuchet MS"/>
              </a:rPr>
              <a:t>089</a:t>
            </a:r>
          </a:p>
          <a:p>
            <a:pPr algn="ctr" defTabSz="457200" hangingPunct="0"/>
            <a:r>
              <a:rPr lang="ru-RU" sz="1600" b="1" kern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  <a:sym typeface="Trebuchet MS"/>
              </a:rPr>
              <a:t>Охват</a:t>
            </a:r>
            <a:endParaRPr lang="ru-RU" sz="1600" b="1" kern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/>
              <a:sym typeface="Trebuchet M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5012" y="3632200"/>
            <a:ext cx="1648887" cy="892550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457200" hangingPunct="0"/>
            <a:r>
              <a:rPr lang="ru-RU" sz="32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1187 </a:t>
            </a:r>
            <a:r>
              <a:rPr lang="ru-RU" sz="20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участников</a:t>
            </a:r>
          </a:p>
        </p:txBody>
      </p:sp>
      <p:sp>
        <p:nvSpPr>
          <p:cNvPr id="225" name="102…"/>
          <p:cNvSpPr/>
          <p:nvPr/>
        </p:nvSpPr>
        <p:spPr>
          <a:xfrm>
            <a:off x="355013" y="2400097"/>
            <a:ext cx="1648886" cy="1103521"/>
          </a:xfrm>
          <a:prstGeom prst="rect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 defTabSz="457200" hangingPunct="0">
              <a:defRPr sz="3600">
                <a:solidFill>
                  <a:srgbClr val="90C226"/>
                </a:solidFill>
              </a:defRPr>
            </a:pPr>
            <a:r>
              <a:rPr sz="3600" kern="0" dirty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102</a:t>
            </a:r>
          </a:p>
          <a:p>
            <a:pPr algn="ctr" defTabSz="457200" hangingPunct="0">
              <a:defRPr sz="2800">
                <a:solidFill>
                  <a:srgbClr val="90C226"/>
                </a:solidFill>
              </a:defRPr>
            </a:pPr>
            <a:r>
              <a:rPr sz="2800" kern="0" dirty="0" err="1" smtClean="0">
                <a:solidFill>
                  <a:schemeClr val="accent2">
                    <a:lumMod val="50000"/>
                  </a:schemeClr>
                </a:solidFill>
                <a:latin typeface="Trebuchet MS"/>
                <a:sym typeface="Trebuchet MS"/>
              </a:rPr>
              <a:t>Тренинга</a:t>
            </a:r>
            <a:endParaRPr sz="2800" kern="0" dirty="0">
              <a:solidFill>
                <a:schemeClr val="accent2">
                  <a:lumMod val="50000"/>
                </a:schemeClr>
              </a:solidFill>
              <a:latin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495359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6999" y="36909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76518" y="-338691"/>
            <a:ext cx="11127347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 smtClean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Белорусский государственный технологический университет </a:t>
            </a:r>
            <a:endParaRPr lang="ru-RU" alt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 воспитательной работы с молодёжью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alt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Смоделировать формулу успеха                 куратора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адаптации первокурсника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b="1" i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2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914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 smtClean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5" descr="Символика — Белорусский государственный колледж промышленности строительных  материалов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228600"/>
            <a:ext cx="1803041" cy="160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669" y="3514053"/>
            <a:ext cx="3374264" cy="3374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820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Заголовок 3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Рекомендации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кураторам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учебных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групп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по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психолого-педагогическому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сопровождению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адаптационного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периода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студентов-первокурсников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290" name="Объект 5"/>
          <p:cNvGraphicFramePr/>
          <p:nvPr>
            <p:extLst/>
          </p:nvPr>
        </p:nvGraphicFramePr>
        <p:xfrm>
          <a:off x="677862" y="1930399"/>
          <a:ext cx="8596139" cy="4572644"/>
        </p:xfrm>
        <a:graphic>
          <a:graphicData uri="http://schemas.openxmlformats.org/drawingml/2006/table">
            <a:tbl>
              <a:tblPr firstRow="1" bandRow="1"/>
              <a:tblGrid>
                <a:gridCol w="8596139"/>
              </a:tblGrid>
              <a:tr h="347294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 smtClean="0">
                          <a:solidFill>
                            <a:srgbClr val="FFFFFF"/>
                          </a:solidFill>
                        </a:rPr>
                        <a:t>ВАЖНО</a:t>
                      </a:r>
                      <a:r>
                        <a:rPr lang="ru-RU" b="1" baseline="0" dirty="0" smtClean="0">
                          <a:solidFill>
                            <a:srgbClr val="FFFFFF"/>
                          </a:solidFill>
                        </a:rPr>
                        <a:t> СОТРУДНИЧЕСТВО И ВЗАИМОПОНИМАНИЕ</a:t>
                      </a:r>
                      <a:endParaRPr b="1" dirty="0">
                        <a:solidFill>
                          <a:srgbClr val="FFFFFF"/>
                        </a:solidFill>
                      </a:endParaRPr>
                    </a:p>
                  </a:txBody>
                  <a:tcPr marL="45720" marR="45720" horzOverflow="overflow"/>
                </a:tc>
              </a:tr>
              <a:tr h="2460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1. </a:t>
                      </a:r>
                      <a:r>
                        <a:rPr sz="11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Понима</a:t>
                      </a:r>
                      <a:r>
                        <a:rPr lang="ru-RU" sz="11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ть</a:t>
                      </a:r>
                      <a:r>
                        <a:rPr sz="11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психологически</a:t>
                      </a:r>
                      <a:r>
                        <a:rPr lang="ru-RU" sz="11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е</a:t>
                      </a:r>
                      <a:r>
                        <a:rPr sz="11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особенност</a:t>
                      </a:r>
                      <a:r>
                        <a:rPr lang="ru-RU" sz="11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и</a:t>
                      </a:r>
                      <a:r>
                        <a:rPr sz="11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юношеского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возраста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(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раннего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юношеского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возраста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45720" marR="45720" horzOverflow="overflow"/>
                </a:tc>
              </a:tr>
              <a:tr h="37775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2.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Активно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использовать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ресурсы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просветительской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и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профилактической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работы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педагогов-психологов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университета</a:t>
                      </a:r>
                      <a:endParaRPr sz="11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horzOverflow="overflow"/>
                </a:tc>
              </a:tr>
              <a:tr h="40517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3.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Способствовать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проведению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групповых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занятий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профилактике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стрессовых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состояний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разрешению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трудностей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в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процессе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обучения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и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социализации</a:t>
                      </a:r>
                      <a:endParaRPr sz="11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horzOverflow="overflow"/>
                </a:tc>
              </a:tr>
              <a:tr h="53329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4.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Способствовать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развитию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культуры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учебного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труда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организации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процесса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овладения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профессиональными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знаниями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помощи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в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развитии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мотивационной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интеллектуальной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эмоционально-волевой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и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профессиональной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сфер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личности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marL="45720" marR="45720" horzOverflow="overflow"/>
                </a:tc>
              </a:tr>
              <a:tr h="40517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5.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Способствовать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формированию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позитивного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морально-психологического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климата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в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группе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через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принятие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традиций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БГТУ и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внедрение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навыков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культуры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общения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marL="45720" marR="45720" horzOverflow="overflow"/>
                </a:tc>
              </a:tr>
              <a:tr h="56435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6.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Координировать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совместную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работу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с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педагогом-психологом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разрешению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проблем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студента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: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низкая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успеваемость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учебным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дисциплинам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низкая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посещаемость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занятий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конфликты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в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учебной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группе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замкнутость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отстранённость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от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группы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агрессивное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поведение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marL="45720" marR="45720" horzOverflow="overflow"/>
                </a:tc>
              </a:tr>
              <a:tr h="68884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7. С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целью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повышения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уровня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индивидуальной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ответственности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коммуникативной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компетентности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и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самодисциплины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студентов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активно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использовать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проведение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общественных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мероприятий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с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участием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студентов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поручать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им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чаще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общественные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задания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побуждать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участие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студентов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во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внеучебной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работе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в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любом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её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направлении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 </a:t>
                      </a:r>
                    </a:p>
                  </a:txBody>
                  <a:tcPr marL="45720" marR="45720" horzOverflow="overflow"/>
                </a:tc>
              </a:tr>
              <a:tr h="56435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8.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Активно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использовать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в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своей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работе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рекомендации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педагогов-психологов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факультета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на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основании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психологической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диагностики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студентов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первокурсников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с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целью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оказания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помощи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студентам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в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саморазвитии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решении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адаптационных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трудностей</a:t>
                      </a:r>
                      <a:r>
                        <a:rPr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 </a:t>
                      </a:r>
                    </a:p>
                  </a:txBody>
                  <a:tcPr marL="45720" marR="45720" horzOverflow="overflow"/>
                </a:tc>
              </a:tr>
              <a:tr h="34729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1063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Заголовок 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defTabSz="402336">
              <a:defRPr sz="2816"/>
            </a:pPr>
            <a:r>
              <a:rPr dirty="0"/>
              <a:t>АВТОРСКАЯ АДАПТАЦИОННАЯ ПРОГРАММА «ЗВЁЗДНЫЙ ПУТЬ»: </a:t>
            </a:r>
            <a:br>
              <a:rPr dirty="0"/>
            </a:br>
            <a:endParaRPr dirty="0"/>
          </a:p>
        </p:txBody>
      </p:sp>
      <p:sp>
        <p:nvSpPr>
          <p:cNvPr id="247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677334" y="2160589"/>
            <a:ext cx="4184035" cy="388077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+mj-lt"/>
              <a:buAutoNum type="arabicPeriod"/>
              <a:defRPr sz="1500"/>
            </a:pP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Адаптационные</a:t>
            </a:r>
            <a:r>
              <a:rPr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тренинги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для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иностранных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студентов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по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землячествам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: «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Сheck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me life.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Новая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реальность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», «Revision of my life.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Самоменеджмент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». </a:t>
            </a: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Август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  <a:buFont typeface="+mj-lt"/>
              <a:buAutoNum type="arabicPeriod"/>
              <a:defRPr sz="1500"/>
            </a:pP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Адаптационные</a:t>
            </a:r>
            <a:r>
              <a:rPr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тренинги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«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Правила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общего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жития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». </a:t>
            </a: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Сентябрь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  <a:buFont typeface="+mj-lt"/>
              <a:buAutoNum type="arabicPeriod"/>
              <a:defRPr sz="1500"/>
            </a:pP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Беседа</a:t>
            </a:r>
            <a:r>
              <a:rPr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Ответственное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лидерство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» с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активом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учебных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групп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Сентябрь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  <a:buFont typeface="+mj-lt"/>
              <a:buAutoNum type="arabicPeriod"/>
              <a:defRPr sz="1500"/>
            </a:pP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Адаптационные</a:t>
            </a:r>
            <a:r>
              <a:rPr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тренинги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«Я и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моя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учебная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группа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». </a:t>
            </a: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Сентябрь-Октябрь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  <a:buFont typeface="+mj-lt"/>
              <a:buAutoNum type="arabicPeriod"/>
              <a:defRPr sz="1500"/>
            </a:pP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Исследование</a:t>
            </a:r>
            <a:r>
              <a:rPr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адаптационного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процесса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аналитика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Ноябрь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  <a:buFont typeface="+mj-lt"/>
              <a:buAutoNum type="arabicPeriod"/>
              <a:defRPr sz="1500"/>
            </a:pP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Мотивационные</a:t>
            </a:r>
            <a:r>
              <a:rPr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тренинги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«Я и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моя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учебная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деятельность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». </a:t>
            </a: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Ноябрь-Декабрь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48" name="Объект 12" descr="Объект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0980" y="2160588"/>
            <a:ext cx="3701740" cy="38814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7612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Заголовок 3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accent2">
                    <a:lumMod val="50000"/>
                  </a:schemeClr>
                </a:solidFill>
              </a:rPr>
              <a:t>ПСИХОДИАГНОСТИКА</a:t>
            </a:r>
          </a:p>
        </p:txBody>
      </p:sp>
      <p:graphicFrame>
        <p:nvGraphicFramePr>
          <p:cNvPr id="244" name="Объект 6"/>
          <p:cNvGraphicFramePr/>
          <p:nvPr>
            <p:extLst/>
          </p:nvPr>
        </p:nvGraphicFramePr>
        <p:xfrm>
          <a:off x="677862" y="1499616"/>
          <a:ext cx="8596311" cy="4566344"/>
        </p:xfrm>
        <a:graphic>
          <a:graphicData uri="http://schemas.openxmlformats.org/drawingml/2006/table">
            <a:tbl>
              <a:tblPr firstRow="1" bandRow="1"/>
              <a:tblGrid>
                <a:gridCol w="2865437"/>
                <a:gridCol w="2865437"/>
                <a:gridCol w="2865437"/>
              </a:tblGrid>
              <a:tr h="786383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FFFFFF"/>
                          </a:solidFill>
                        </a:rPr>
                        <a:t>ИНДИВИДУАЛЬНАЯ ПСИХОДИАГНОСТИКА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r>
                        <a:rPr dirty="0"/>
                        <a:t>139</a:t>
                      </a:r>
                    </a:p>
                  </a:txBody>
                  <a:tcPr marL="45720" marR="45720" horzOverflow="overflow"/>
                </a:tc>
              </a:tr>
              <a:tr h="6583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МОНИТОРИНГОВЫЕ ИССЛЕДОВАНИЯ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80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sz="2800" dirty="0">
                        <a:solidFill>
                          <a:srgbClr val="C00000"/>
                        </a:solidFill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1" dirty="0">
                          <a:solidFill>
                            <a:srgbClr val="C00000"/>
                          </a:solidFill>
                        </a:rPr>
                        <a:t>1150</a:t>
                      </a:r>
                    </a:p>
                  </a:txBody>
                  <a:tcPr marL="45720" marR="45720" horzOverflow="overflow"/>
                </a:tc>
              </a:tr>
              <a:tr h="833098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1.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Адаптация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первокурсников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факультета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ИЭ</a:t>
                      </a:r>
                      <a:r>
                        <a:rPr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***</a:t>
                      </a:r>
                      <a:endParaRPr lang="ru-RU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r">
                        <a:defRPr sz="1800"/>
                      </a:pPr>
                      <a:r>
                        <a:rPr lang="ru-RU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1.1-1.3</a:t>
                      </a:r>
                      <a:endParaRPr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2400"/>
                      </a:pPr>
                      <a:r>
                        <a:rPr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371</a:t>
                      </a:r>
                    </a:p>
                  </a:txBody>
                  <a:tcPr marL="45720" marR="45720" horzOverflow="overflow"/>
                </a:tc>
              </a:tr>
              <a:tr h="1041374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2.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Адаптация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иностранных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студентов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в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новых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социокультурных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условиях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.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Индивидуально</a:t>
                      </a:r>
                      <a:endParaRPr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2400"/>
                      </a:pP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50</a:t>
                      </a:r>
                    </a:p>
                  </a:txBody>
                  <a:tcPr marL="45720" marR="45720" horzOverflow="overflow"/>
                </a:tc>
              </a:tr>
              <a:tr h="728962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3.	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Оценка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уровня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реактивной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и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личностной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тревожности</a:t>
                      </a:r>
                      <a:endParaRPr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729</a:t>
                      </a:r>
                    </a:p>
                  </a:txBody>
                  <a:tcPr marL="45720" marR="45720" horzOverflow="overflow"/>
                </a:tc>
              </a:tr>
              <a:tr h="42233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*1.1.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Мотивация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учебной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деятельности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(128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чел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. 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из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131)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*1.2.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Потенциал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лидера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  <a:p>
                      <a:pPr algn="l">
                        <a:defRPr sz="1400"/>
                      </a:pP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(124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чел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.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из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131)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*1.3. </a:t>
                      </a:r>
                      <a:r>
                        <a:rPr sz="1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Адаптированность</a:t>
                      </a:r>
                      <a:r>
                        <a:rPr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
(119 </a:t>
                      </a:r>
                      <a:r>
                        <a:rPr sz="1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чел</a:t>
                      </a:r>
                      <a:r>
                        <a:rPr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.  </a:t>
                      </a:r>
                      <a:r>
                        <a:rPr sz="1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из</a:t>
                      </a:r>
                      <a:r>
                        <a:rPr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131)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761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Заголовок 1"/>
          <p:cNvSpPr txBox="1">
            <a:spLocks noGrp="1"/>
          </p:cNvSpPr>
          <p:nvPr>
            <p:ph type="title"/>
          </p:nvPr>
        </p:nvSpPr>
        <p:spPr>
          <a:xfrm>
            <a:off x="677333" y="445008"/>
            <a:ext cx="8596670" cy="13208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r" defTabSz="416052">
              <a:defRPr sz="2275"/>
            </a:pPr>
            <a:r>
              <a:rPr sz="2700" dirty="0"/>
              <a:t>МАРАФОН ПСИХОЛОГИЧЕСКИХ ПРАКТИК «ОСОЗНАННОСТЬ КАК ПУТЬ К СВОБОДЕ ВОЛИ»</a:t>
            </a:r>
            <a:br>
              <a:rPr sz="2700" dirty="0"/>
            </a:br>
            <a:r>
              <a:rPr sz="1638" dirty="0" err="1"/>
              <a:t>Февраль-Март-Апрель</a:t>
            </a:r>
            <a:r>
              <a:rPr sz="1638" dirty="0"/>
              <a:t/>
            </a:r>
            <a:br>
              <a:rPr sz="1638" dirty="0"/>
            </a:br>
            <a:r>
              <a:rPr dirty="0"/>
              <a:t>42 </a:t>
            </a:r>
            <a:r>
              <a:rPr dirty="0" err="1"/>
              <a:t>тренинга</a:t>
            </a:r>
            <a:endParaRPr dirty="0"/>
          </a:p>
        </p:txBody>
      </p:sp>
      <p:sp>
        <p:nvSpPr>
          <p:cNvPr id="257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677334" y="2160589"/>
            <a:ext cx="4184035" cy="3880773"/>
          </a:xfrm>
          <a:prstGeom prst="rect">
            <a:avLst/>
          </a:prstGeom>
        </p:spPr>
        <p:txBody>
          <a:bodyPr/>
          <a:lstStyle/>
          <a:p>
            <a:pPr>
              <a:buFont typeface="+mj-lt"/>
              <a:buAutoNum type="arabicPeriod"/>
            </a:pP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Тренинги</a:t>
            </a:r>
            <a:r>
              <a:rPr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развития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социальных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навыков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«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Привычки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на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всю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жизнь</a:t>
            </a:r>
            <a:r>
              <a:rPr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Тренинги</a:t>
            </a:r>
            <a:r>
              <a:rPr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по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профилактике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психического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здоровья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«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Стоп-дистресс</a:t>
            </a:r>
            <a:r>
              <a:rPr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Тренинги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развития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6">
                    <a:lumMod val="75000"/>
                  </a:schemeClr>
                </a:solidFill>
              </a:rPr>
              <a:t>эмоционального</a:t>
            </a:r>
            <a:r>
              <a:rPr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dirty="0" err="1" smtClean="0">
                <a:solidFill>
                  <a:schemeClr val="accent6">
                    <a:lumMod val="75000"/>
                  </a:schemeClr>
                </a:solidFill>
              </a:rPr>
              <a:t>интеллекта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Психодиагностики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ИРиЛТ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58" name="Объект 4" descr="Объект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9525" y="2532063"/>
            <a:ext cx="4184650" cy="31384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7761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Заголовок 6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defTabSz="393192">
              <a:defRPr sz="2064"/>
            </a:pPr>
            <a:r>
              <a:rPr sz="2700" dirty="0"/>
              <a:t>ПРОГРАММА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«</a:t>
            </a:r>
            <a:r>
              <a:rPr sz="2700" dirty="0" smtClean="0"/>
              <a:t>ПОСТРОЕНИЕ </a:t>
            </a:r>
            <a:r>
              <a:rPr sz="2700" dirty="0"/>
              <a:t>МИРНЫХ </a:t>
            </a:r>
            <a:r>
              <a:rPr sz="2700" dirty="0" smtClean="0"/>
              <a:t>ВЗАИМООТНОШЕНИЙ</a:t>
            </a:r>
            <a:r>
              <a:rPr lang="ru-RU" sz="2700" dirty="0" smtClean="0"/>
              <a:t>"</a:t>
            </a:r>
            <a:r>
              <a:rPr dirty="0" smtClean="0"/>
              <a:t>: </a:t>
            </a:r>
            <a:r>
              <a:rPr dirty="0"/>
              <a:t/>
            </a:r>
            <a:br>
              <a:rPr dirty="0"/>
            </a:br>
            <a:r>
              <a:rPr dirty="0"/>
              <a:t>•	«</a:t>
            </a:r>
            <a:r>
              <a:rPr dirty="0" err="1"/>
              <a:t>Мирное</a:t>
            </a:r>
            <a:r>
              <a:rPr dirty="0"/>
              <a:t> </a:t>
            </a:r>
            <a:r>
              <a:rPr dirty="0" err="1"/>
              <a:t>урегулирование</a:t>
            </a:r>
            <a:r>
              <a:rPr dirty="0"/>
              <a:t> </a:t>
            </a:r>
            <a:r>
              <a:rPr dirty="0" err="1"/>
              <a:t>конфликтов</a:t>
            </a:r>
            <a:r>
              <a:rPr dirty="0"/>
              <a:t>»</a:t>
            </a:r>
            <a:br>
              <a:rPr dirty="0"/>
            </a:br>
            <a:r>
              <a:rPr dirty="0"/>
              <a:t>•	 «</a:t>
            </a:r>
            <a:r>
              <a:rPr dirty="0" err="1"/>
              <a:t>Управление</a:t>
            </a:r>
            <a:r>
              <a:rPr dirty="0"/>
              <a:t> </a:t>
            </a:r>
            <a:r>
              <a:rPr dirty="0" err="1"/>
              <a:t>гневом</a:t>
            </a:r>
            <a:r>
              <a:rPr dirty="0"/>
              <a:t>» </a:t>
            </a:r>
            <a:br>
              <a:rPr dirty="0"/>
            </a:br>
            <a:endParaRPr dirty="0"/>
          </a:p>
        </p:txBody>
      </p:sp>
      <p:pic>
        <p:nvPicPr>
          <p:cNvPr id="261" name="Объект 12" descr="Объект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7862" y="2532658"/>
            <a:ext cx="4183064" cy="313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Объект 13" descr="Объект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6310" y="2160588"/>
            <a:ext cx="2911078" cy="38814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17652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Заголовок 4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accent2">
                    <a:lumMod val="50000"/>
                  </a:schemeClr>
                </a:solidFill>
              </a:rPr>
              <a:t>ПСИХОЛОГИЧЕСКОЕ ПРОСВЕЩЕНИЕ ОНЛАЙН ПЛАТФОРМА</a:t>
            </a:r>
          </a:p>
        </p:txBody>
      </p:sp>
      <p:graphicFrame>
        <p:nvGraphicFramePr>
          <p:cNvPr id="277" name="Объект 8"/>
          <p:cNvGraphicFramePr/>
          <p:nvPr>
            <p:extLst/>
          </p:nvPr>
        </p:nvGraphicFramePr>
        <p:xfrm>
          <a:off x="677862" y="2160588"/>
          <a:ext cx="4497641" cy="3749040"/>
        </p:xfrm>
        <a:graphic>
          <a:graphicData uri="http://schemas.openxmlformats.org/drawingml/2006/table">
            <a:tbl>
              <a:tblPr firstRow="1" bandRow="1"/>
              <a:tblGrid>
                <a:gridCol w="2650553"/>
                <a:gridCol w="1847088"/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 err="1">
                          <a:solidFill>
                            <a:srgbClr val="FFFFFF"/>
                          </a:solidFill>
                        </a:rPr>
                        <a:t>Авторская</a:t>
                      </a:r>
                      <a:r>
                        <a:rPr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b="1" dirty="0" err="1">
                          <a:solidFill>
                            <a:srgbClr val="FFFFFF"/>
                          </a:solidFill>
                        </a:rPr>
                        <a:t>газета</a:t>
                      </a:r>
                      <a:r>
                        <a:rPr b="1" dirty="0">
                          <a:solidFill>
                            <a:srgbClr val="FFFFFF"/>
                          </a:solidFill>
                        </a:rPr>
                        <a:t> «ПСИХОЛОГ и Я»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b="1" dirty="0" smtClean="0">
                          <a:solidFill>
                            <a:srgbClr val="FFFFFF"/>
                          </a:solidFill>
                        </a:rPr>
                        <a:t>19</a:t>
                      </a:r>
                      <a:r>
                        <a:rPr b="1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b="1" dirty="0" err="1" smtClean="0">
                          <a:solidFill>
                            <a:srgbClr val="FFFFFF"/>
                          </a:solidFill>
                        </a:rPr>
                        <a:t>номер</a:t>
                      </a:r>
                      <a:r>
                        <a:rPr lang="ru-RU" b="1" dirty="0" err="1" smtClean="0">
                          <a:solidFill>
                            <a:srgbClr val="FFFFFF"/>
                          </a:solidFill>
                        </a:rPr>
                        <a:t>ов</a:t>
                      </a:r>
                      <a:endParaRPr b="1" dirty="0">
                        <a:solidFill>
                          <a:srgbClr val="FFFFFF"/>
                        </a:solidFill>
                      </a:endParaRPr>
                    </a:p>
                  </a:txBody>
                  <a:tcPr marL="45720" marR="45720"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№13 «В урну токсичный стресс»</a:t>
                      </a:r>
                    </a:p>
                    <a:p>
                      <a:pPr algn="l">
                        <a:defRPr sz="1800"/>
                      </a:pPr>
                      <a:r>
                        <a:rPr lang="ru-RU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№14 «</a:t>
                      </a:r>
                      <a:r>
                        <a:rPr lang="ru-RU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Номофобия</a:t>
                      </a:r>
                      <a:r>
                        <a:rPr lang="ru-RU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. Как справиться?»</a:t>
                      </a:r>
                    </a:p>
                    <a:p>
                      <a:pPr algn="l">
                        <a:defRPr sz="1800"/>
                      </a:pPr>
                      <a:r>
                        <a:rPr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№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15 «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Стресс-релакс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» </a:t>
                      </a:r>
                    </a:p>
                  </a:txBody>
                  <a:tcPr marL="45720" marR="4572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№16 «Как читать новости во время стресса»</a:t>
                      </a:r>
                    </a:p>
                  </a:txBody>
                  <a:tcPr marL="45720" marR="4572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№17 «Компетенция профессиональной востребованности. Обратная связь»</a:t>
                      </a:r>
                    </a:p>
                  </a:txBody>
                  <a:tcPr marL="45720" marR="4572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№18 «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Самая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полезная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и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здоровая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человеческая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эмоция</a:t>
                      </a:r>
                      <a:r>
                        <a:rPr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. </a:t>
                      </a:r>
                      <a:r>
                        <a:rPr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Благодарите</a:t>
                      </a:r>
                      <a:r>
                        <a:rPr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»</a:t>
                      </a:r>
                      <a:endParaRPr lang="ru-RU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l">
                        <a:defRPr sz="1800"/>
                      </a:pPr>
                      <a:r>
                        <a:rPr lang="ru-RU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№19 «АДАПТАЦИЯ первокурсников»</a:t>
                      </a:r>
                      <a:endParaRPr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8" name="Объект 14" descr="Объект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9525" y="2633303"/>
            <a:ext cx="4184650" cy="29360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50376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Заголовок 3"/>
          <p:cNvSpPr txBox="1">
            <a:spLocks noGrp="1"/>
          </p:cNvSpPr>
          <p:nvPr>
            <p:ph type="title"/>
          </p:nvPr>
        </p:nvSpPr>
        <p:spPr>
          <a:xfrm>
            <a:off x="677333" y="564204"/>
            <a:ext cx="8596670" cy="71984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/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Мы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разные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но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</a:rPr>
              <a:t>мы</a:t>
            </a:r>
            <a:r>
              <a:rPr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dirty="0" err="1" smtClean="0">
                <a:solidFill>
                  <a:schemeClr val="accent2">
                    <a:lumMod val="50000"/>
                  </a:schemeClr>
                </a:solidFill>
              </a:rPr>
              <a:t>вместе</a:t>
            </a:r>
            <a:r>
              <a:rPr dirty="0" smtClean="0">
                <a:solidFill>
                  <a:schemeClr val="accent2">
                    <a:lumMod val="50000"/>
                  </a:schemeClr>
                </a:solidFill>
              </a:rPr>
              <a:t>!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Благодарю за внимание. Продолжаем 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Педагог-психолог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  <a:t>высшей квалификационной категории А.А. </a:t>
            </a:r>
            <a:r>
              <a:rPr lang="ru-RU" sz="2000" i="1" dirty="0" err="1" smtClean="0">
                <a:solidFill>
                  <a:schemeClr val="accent2">
                    <a:lumMod val="50000"/>
                  </a:schemeClr>
                </a:solidFill>
              </a:rPr>
              <a:t>Трацевская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b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ОВРМ. БГТУ. 27.09.2022 учебный год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</a:br>
            <a:endParaRPr sz="20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93" name="Объект 6" descr="Объект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3854" y="2160588"/>
            <a:ext cx="2911078" cy="3881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Объект 16" descr="Объект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9525" y="2532063"/>
            <a:ext cx="4184650" cy="31384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5895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4688" y="827885"/>
            <a:ext cx="8499475" cy="40274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ПЕДАГОГ СОЦИАЛЬНЫЙ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первой квалификационной категории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Чорная-Ерофеева Алеся Андреевна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 </a:t>
            </a:r>
            <a:r>
              <a:rPr lang="ru-RU" sz="2800" b="1" i="1" dirty="0" smtClean="0">
                <a:latin typeface="Cambria" panose="02040503050406030204" pitchFamily="18" charset="0"/>
              </a:rPr>
              <a:t>Информационно профилактическая работа, защита прав и законных интересов несовершеннолетних</a:t>
            </a:r>
            <a:endParaRPr lang="ru-RU" sz="2800" i="1" dirty="0">
              <a:latin typeface="Cambria" panose="02040503050406030204" pitchFamily="18" charset="0"/>
            </a:endParaRPr>
          </a:p>
        </p:txBody>
      </p:sp>
      <p:sp>
        <p:nvSpPr>
          <p:cNvPr id="819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9725" y="5365750"/>
            <a:ext cx="11852275" cy="1492250"/>
          </a:xfrm>
        </p:spPr>
        <p:txBody>
          <a:bodyPr>
            <a:normAutofit fontScale="25000" lnSpcReduction="20000"/>
          </a:bodyPr>
          <a:lstStyle/>
          <a:p>
            <a:pPr algn="r">
              <a:buFont typeface="Arial" charset="0"/>
              <a:buNone/>
              <a:defRPr/>
            </a:pPr>
            <a:r>
              <a:rPr lang="ru-RU" sz="11200" b="1" i="1" dirty="0" smtClean="0"/>
              <a:t>тел. 363-60-88</a:t>
            </a:r>
            <a:endParaRPr lang="ru-RU" sz="11200" dirty="0" smtClean="0"/>
          </a:p>
          <a:p>
            <a:pPr algn="r">
              <a:buFont typeface="Arial" charset="0"/>
              <a:buNone/>
              <a:defRPr/>
            </a:pPr>
            <a:r>
              <a:rPr lang="ru-RU" sz="11200" b="1" i="1" dirty="0" err="1" smtClean="0"/>
              <a:t>моб.тел</a:t>
            </a:r>
            <a:r>
              <a:rPr lang="ru-RU" sz="11200" b="1" i="1" dirty="0" smtClean="0"/>
              <a:t> 8(029)704-88-29</a:t>
            </a:r>
            <a:endParaRPr lang="ru-RU" sz="11200" dirty="0" smtClean="0"/>
          </a:p>
          <a:p>
            <a:pPr algn="r">
              <a:buFont typeface="Arial" charset="0"/>
              <a:buNone/>
              <a:defRPr/>
            </a:pPr>
            <a:r>
              <a:rPr lang="en-US" sz="11200" b="1" i="1" dirty="0" smtClean="0"/>
              <a:t>e</a:t>
            </a:r>
            <a:r>
              <a:rPr lang="ru-RU" sz="11200" b="1" i="1" dirty="0" smtClean="0"/>
              <a:t>-</a:t>
            </a:r>
            <a:r>
              <a:rPr lang="en-US" sz="11200" b="1" i="1" dirty="0" smtClean="0"/>
              <a:t>mail</a:t>
            </a:r>
            <a:r>
              <a:rPr lang="ru-RU" sz="11200" b="1" i="1" dirty="0" smtClean="0"/>
              <a:t>: </a:t>
            </a:r>
            <a:r>
              <a:rPr lang="en-US" sz="11200" b="1" i="1" dirty="0" smtClean="0"/>
              <a:t>dune</a:t>
            </a:r>
            <a:r>
              <a:rPr lang="ru-RU" sz="11200" b="1" i="1" dirty="0" smtClean="0"/>
              <a:t>1978@</a:t>
            </a:r>
            <a:r>
              <a:rPr lang="en-US" sz="11200" b="1" i="1" dirty="0" smtClean="0"/>
              <a:t>rambler</a:t>
            </a:r>
            <a:r>
              <a:rPr lang="ru-RU" sz="11200" b="1" i="1" dirty="0" smtClean="0"/>
              <a:t>.</a:t>
            </a:r>
            <a:r>
              <a:rPr lang="en-US" sz="11200" b="1" i="1" dirty="0" err="1" smtClean="0"/>
              <a:t>ru</a:t>
            </a:r>
            <a:endParaRPr lang="ru-RU" sz="11200" dirty="0" smtClean="0"/>
          </a:p>
          <a:p>
            <a:pPr eaLnBrk="1" hangingPunct="1">
              <a:buFont typeface="Arial" charset="0"/>
              <a:buNone/>
              <a:defRPr/>
            </a:pPr>
            <a:endParaRPr lang="ru-RU" sz="11200" b="1" dirty="0" smtClean="0"/>
          </a:p>
          <a:p>
            <a:pPr eaLnBrk="1" hangingPunct="1">
              <a:buFont typeface="Arial" charset="0"/>
              <a:buNone/>
              <a:defRPr/>
            </a:pPr>
            <a:endParaRPr lang="ru-RU" sz="2400" b="1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ru-RU" sz="2400" b="1" dirty="0" smtClean="0"/>
              <a:t>						</a:t>
            </a:r>
          </a:p>
          <a:p>
            <a:pPr eaLnBrk="1" hangingPunct="1">
              <a:buFont typeface="Arial" charset="0"/>
              <a:buNone/>
              <a:defRPr/>
            </a:pPr>
            <a:endParaRPr lang="ru-RU" sz="2400" b="1" dirty="0" smtClean="0"/>
          </a:p>
          <a:p>
            <a:pPr eaLnBrk="1" hangingPunct="1">
              <a:buFont typeface="Arial" charset="0"/>
              <a:buNone/>
              <a:defRPr/>
            </a:pPr>
            <a:endParaRPr lang="ru-RU" sz="2400" b="1" dirty="0" smtClean="0"/>
          </a:p>
          <a:p>
            <a:pPr eaLnBrk="1" hangingPunct="1">
              <a:buFont typeface="Arial" charset="0"/>
              <a:buNone/>
              <a:defRPr/>
            </a:pPr>
            <a:endParaRPr lang="ru-RU" sz="2400" dirty="0" smtClean="0"/>
          </a:p>
        </p:txBody>
      </p:sp>
      <p:pic>
        <p:nvPicPr>
          <p:cNvPr id="8196" name="Рисунок 3" descr="C:\Users\admin\Desktop\20220906_150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1" y="631065"/>
            <a:ext cx="1913675" cy="230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7272" y="29156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Белорусский государственный технологический университет 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 воспитательной работы с </a:t>
            </a:r>
            <a:r>
              <a:rPr lang="ru-RU" altLang="ru-RU" b="1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молодёжью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9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575" y="1562078"/>
            <a:ext cx="8610600" cy="12938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Профилактическая работа ОВРМ УО БГТУ по профилактике правонарушений</a:t>
            </a:r>
            <a:endParaRPr lang="ru-RU" dirty="0"/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1481138" y="3103808"/>
            <a:ext cx="9872662" cy="330175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dirty="0" smtClean="0"/>
              <a:t> профилактика противоправного поведения обучающихся, 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dirty="0" smtClean="0"/>
              <a:t> профилактика вредных привычек среди несовершеннолетних,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dirty="0" smtClean="0"/>
              <a:t> просветительская работа по формированию правовой культуры, социального интеллекта и здорового жизненного стиля,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dirty="0" smtClean="0"/>
              <a:t> оформление информационных стендов,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dirty="0" smtClean="0"/>
              <a:t> изучение уровня знаний и отношение студентов к проблеме наркомании, алкогольной зависимости, преступности.</a:t>
            </a:r>
          </a:p>
          <a:p>
            <a:pPr eaLnBrk="1" hangingPunct="1"/>
            <a:endParaRPr lang="ru-RU" alt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629695" y="40968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Белорусский государственный технологический университет 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 воспитательной работы с молодёжью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9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1361778"/>
            <a:ext cx="8610600" cy="12938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общая и индивидуальная профилактика правонарушений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655590"/>
            <a:ext cx="10820400" cy="402431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Общая профилактика правонарушений</a:t>
            </a:r>
            <a:r>
              <a:rPr lang="ru-RU" dirty="0"/>
              <a:t> </a:t>
            </a:r>
            <a:r>
              <a:rPr lang="ru-RU" dirty="0" smtClean="0"/>
              <a:t>-                                                                           </a:t>
            </a:r>
            <a:r>
              <a:rPr lang="ru-RU" dirty="0"/>
              <a:t>деятельность, осуществляемая субъектами профилактики правонарушений по предотвращению и пресечению правонарушений, выявлению, анализу, предупреждению и устранению причин и условий, способствующих совершению правонарушений, а также выявлению, учету, правовому воспитанию граждан, склонных к противоправному поведению.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Индивидуальная профилактика правонарушений</a:t>
            </a:r>
            <a:r>
              <a:rPr lang="ru-RU" dirty="0"/>
              <a:t> – </a:t>
            </a:r>
            <a:r>
              <a:rPr lang="ru-RU" dirty="0" smtClean="0"/>
              <a:t>                                   деятельность</a:t>
            </a:r>
            <a:r>
              <a:rPr lang="ru-RU" dirty="0"/>
              <a:t>, осуществляемая субъектами профилактики правонарушений </a:t>
            </a:r>
            <a:r>
              <a:rPr lang="ru-RU" b="1" i="1" dirty="0">
                <a:solidFill>
                  <a:schemeClr val="accent1"/>
                </a:solidFill>
              </a:rPr>
              <a:t>по оказанию корректирующего воздействия на несовершеннолетних, склонных к противоправному поведению и (или) совершивших правонарушения, в целях недопущения совершения ими </a:t>
            </a:r>
            <a:r>
              <a:rPr lang="ru-RU" b="1" i="1" dirty="0" smtClean="0">
                <a:solidFill>
                  <a:schemeClr val="accent1"/>
                </a:solidFill>
              </a:rPr>
              <a:t>правонарушений.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94975" y="43844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Белорусский государственный технологический университет 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 воспитательной работы с молодёжью</a:t>
            </a:r>
          </a:p>
        </p:txBody>
      </p:sp>
    </p:spTree>
    <p:extLst>
      <p:ext uri="{BB962C8B-B14F-4D97-AF65-F5344CB8AC3E}">
        <p14:creationId xmlns:p14="http://schemas.microsoft.com/office/powerpoint/2010/main" val="27986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4547" y="57339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85105" y="-17622"/>
            <a:ext cx="11706895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Белорусский государственный технологический университет </a:t>
            </a:r>
            <a:endParaRPr lang="ru-RU" alt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 воспитательной работы с молодёжью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r>
              <a:rPr lang="ru-RU" alt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Активизация  ресурсов куратора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для успешной адаптации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первокурсника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600" b="1" i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2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914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 smtClean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5" descr="Символика — Белорусский государственный колледж промышленности строительных  материалов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7" y="228600"/>
            <a:ext cx="1803041" cy="160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643" y="3263462"/>
            <a:ext cx="5610260" cy="3304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8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1228185"/>
            <a:ext cx="8610600" cy="12938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формы и виды профилактической работы</a:t>
            </a:r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685800" y="2670443"/>
            <a:ext cx="10820400" cy="4024313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1.</a:t>
            </a:r>
            <a:r>
              <a:rPr lang="en-US" altLang="ru-RU" dirty="0" smtClean="0"/>
              <a:t> </a:t>
            </a:r>
            <a:r>
              <a:rPr lang="ru-RU" altLang="ru-RU" dirty="0" smtClean="0"/>
              <a:t>Распространение информации о причинах, формах и последствиях противоправных поступков.</a:t>
            </a:r>
          </a:p>
          <a:p>
            <a:pPr eaLnBrk="1" hangingPunct="1"/>
            <a:endParaRPr lang="ru-RU" altLang="ru-RU" dirty="0" smtClean="0"/>
          </a:p>
          <a:p>
            <a:pPr eaLnBrk="1" hangingPunct="1"/>
            <a:r>
              <a:rPr lang="ru-RU" altLang="ru-RU" dirty="0" smtClean="0"/>
              <a:t>2.</a:t>
            </a:r>
            <a:r>
              <a:rPr lang="en-US" altLang="ru-RU" dirty="0" smtClean="0"/>
              <a:t> </a:t>
            </a:r>
            <a:r>
              <a:rPr lang="ru-RU" altLang="ru-RU" dirty="0" smtClean="0"/>
              <a:t>Формирование у обучающихся, склонных к противоправному поведению, навыков собственного анализа и критической оценки возможных противоправных поступков.</a:t>
            </a:r>
          </a:p>
          <a:p>
            <a:pPr eaLnBrk="1" hangingPunct="1"/>
            <a:endParaRPr lang="ru-RU" altLang="ru-RU" dirty="0" smtClean="0"/>
          </a:p>
          <a:p>
            <a:pPr eaLnBrk="1" hangingPunct="1"/>
            <a:r>
              <a:rPr lang="ru-RU" altLang="ru-RU" dirty="0" smtClean="0"/>
              <a:t>3.</a:t>
            </a:r>
            <a:r>
              <a:rPr lang="en-US" altLang="ru-RU" dirty="0" smtClean="0"/>
              <a:t> </a:t>
            </a:r>
            <a:r>
              <a:rPr lang="ru-RU" altLang="ru-RU" dirty="0" smtClean="0"/>
              <a:t>Коррекция социально - психологических особенностей личности.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75279" y="30485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Белорусский государственный технологический университет 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 воспитательной работы с молодёжью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5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одекс об образовании в новой редакции выпущен НЦП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4529"/>
            <a:ext cx="3279470" cy="2931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5307" y="605306"/>
            <a:ext cx="10715223" cy="1880317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«Кодекс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Беларусь </a:t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5763" y="4700788"/>
            <a:ext cx="10702343" cy="1966587"/>
          </a:xfrm>
        </p:spPr>
        <p:txBody>
          <a:bodyPr>
            <a:normAutofit/>
          </a:bodyPr>
          <a:lstStyle/>
          <a:p>
            <a:pPr lvl="0" algn="ctr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297 статей содержит обновленный Кодекс об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 новых статей включено в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 месяцев вместо 9 будет продолжаться учебный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200 изменений и правок внесено в прежнюю версию документа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16052" y="2369713"/>
            <a:ext cx="6536286" cy="1964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новой редакции Кодекса закреплены положения, направленные на повышение эффективности, качества и доступности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основные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которого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вступили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силу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 1 сентября 2022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46220" y="14404"/>
            <a:ext cx="7753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Белорусский государственный технологический университет </a:t>
            </a:r>
            <a:endParaRPr lang="ru-RU" altLang="ru-RU" dirty="0"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Отдел воспитательной работы с молодёжью</a:t>
            </a:r>
          </a:p>
        </p:txBody>
      </p:sp>
      <p:pic>
        <p:nvPicPr>
          <p:cNvPr id="7" name="Рисунок 6" descr="Символика — Белорусский государственный колледж промышленности строительных  материалов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12" y="347730"/>
            <a:ext cx="1619519" cy="1596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89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031" y="334851"/>
            <a:ext cx="11719775" cy="6282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Белорусский государственный технологический университет 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 воспитательной работы с молодёжью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Общие понятия и принципы</a:t>
            </a:r>
            <a:endParaRPr lang="ru-RU" sz="48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документе отражены два новых принципа, заложенных в основу государственной политики в области образования, — 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инклюзия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образовании и 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обязательность общего среднего образования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Инклюзия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процесс реального включения в активную жизнь социума людей имеющих трудности в физическом развитии, в том числе с инвалидностью или ментальными особенностями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Символика — Белорусский государственный колледж промышленности строительных  материалов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" y="167425"/>
            <a:ext cx="1712890" cy="1545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01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820" y="1"/>
            <a:ext cx="11960180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Белорусский государственный технологический университет </a:t>
            </a:r>
            <a:endParaRPr lang="ru-RU" altLang="ru-RU" sz="1200" dirty="0"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Отдел воспитательной работы с молодёжью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1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ГЛАВА 3. Система образования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17. Воспитание в системе образования </a:t>
            </a:r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Основными составляющими воспитания являются: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5.1. идеологическое воспитание,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направленное на формирование у обучающихся знаний основ государственной идеологии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привитие подрастающему поколению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общечеловеческих, гуманистических ценностей, идей, убеждений,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отражающих сущность белорусской государственности; 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5.3.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духовно-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нравственное воспитание, направленное на приобщение обучающихся к общечеловеческим и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гуманистическим ценностям, формирование нравственной культуры; 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5.5.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психологической культуры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направленное на развитие, саморазвитие и самореализацию личности обучающихся; 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5.6.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физической культуры, физическое совершенствование;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Символика — Белорусский государственный колледж промышленности строительных  материалов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0" y="1"/>
            <a:ext cx="1745089" cy="1671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45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Белорусский государственный технологический университет </a:t>
            </a:r>
            <a:endParaRPr lang="ru-RU" altLang="ru-RU" dirty="0"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Отдел воспитательной работы с </a:t>
            </a:r>
            <a:r>
              <a:rPr lang="ru-RU" altLang="ru-RU" b="1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молодёжью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i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5.8.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семейное и гендерное воспитание, направленное на формирование у обучающихся ответственного отношения к семье, браку, воспитанию детей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осознанных представлений о роли и жизненном предназначении мужчин и женщин в соответствии с традиционными ценностями белорусского общества; 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5.13. поликультурное воспитание, направленное на формирование у обучающихся толерантного отношения к представителям других культур, национальностей, вероисповеданий;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5.14. экономическое воспитание, направленное на формирование у обучающихся экономической культуры личности. 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800" b="1" i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i="1" u="sng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Символика — Белорусский государственный колледж промышленности строительных  материалов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" y="90152"/>
            <a:ext cx="1687134" cy="1506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07" y="643945"/>
            <a:ext cx="10895528" cy="2240924"/>
          </a:xfrm>
        </p:spPr>
        <p:txBody>
          <a:bodyPr>
            <a:no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1600" b="1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Белорусский государственный технологический университет </a:t>
            </a: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b="1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 воспитательной работы с молодёжью</a:t>
            </a:r>
            <a:r>
              <a:rPr lang="ru-RU" b="1" i="1" u="sng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b="1" i="1" u="sng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www.belstu.by/studentam/pomoshh-studentam/metod-kopilka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Символика — Белорусский государственный колледж промышленности строительных  материалов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62"/>
            <a:ext cx="2021983" cy="177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55" y="3155324"/>
            <a:ext cx="5847009" cy="325835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53623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730" y="0"/>
            <a:ext cx="113205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Белорусский государственный технологический университет 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 воспитательной работы с молодёжью</a:t>
            </a:r>
            <a:endParaRPr lang="ru-RU" sz="1600" b="1" i="1" u="sng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65323"/>
              </p:ext>
            </p:extLst>
          </p:nvPr>
        </p:nvGraphicFramePr>
        <p:xfrm>
          <a:off x="1455313" y="708138"/>
          <a:ext cx="7855083" cy="6021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Документ" r:id="rId3" imgW="9266756" imgH="7103409" progId="Word.Document.12">
                  <p:embed/>
                </p:oleObj>
              </mc:Choice>
              <mc:Fallback>
                <p:oleObj name="Документ" r:id="rId3" imgW="9266756" imgH="710340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5313" y="708138"/>
                        <a:ext cx="7855083" cy="6021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 descr="Символика — Белорусский государственный колледж промышленности строительных  материалов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95" y="171491"/>
            <a:ext cx="1899634" cy="1688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18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549" y="373487"/>
            <a:ext cx="10831132" cy="1279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Белорусский государственный технологический университет 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 воспитательной работы с молодёжью</a:t>
            </a:r>
            <a:endParaRPr lang="ru-RU" sz="1600" b="1" i="1" u="sng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65" y="1366032"/>
            <a:ext cx="10477500" cy="492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Символика — Белорусский государственный колледж промышленности строительных  материалов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977"/>
            <a:ext cx="1899634" cy="1688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80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976" y="160337"/>
            <a:ext cx="11884024" cy="1029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Белорусский государственный технологический университет </a:t>
            </a:r>
            <a:endParaRPr lang="ru-RU" alt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 воспитательной работы с </a:t>
            </a:r>
            <a:r>
              <a:rPr lang="ru-RU" alt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молодёжью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4000" b="1" i="1" u="sng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i="1" u="sng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Модель ( формула)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100" b="1" i="1" u="sng" dirty="0" smtClean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smtClean="0">
                <a:solidFill>
                  <a:srgbClr val="1E09B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успешной деятельности куратора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1E09B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адаптации первокурсника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М ( ЦО+ЛС+</a:t>
            </a: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8000" b="1" i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К- успех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куратора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М-мотивация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ЦО-ценностные ориентации куратора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ЛС- личность студента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-поиск информации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i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-применение информации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-принятие помощи специалиста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 b="1" i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 b="1" i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6000" b="1" i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 b="1" i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Символика — Белорусский государственный колледж промышленности строительных  материалов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7"/>
            <a:ext cx="1899634" cy="16883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вал 4"/>
          <p:cNvSpPr/>
          <p:nvPr/>
        </p:nvSpPr>
        <p:spPr>
          <a:xfrm>
            <a:off x="9762186" y="5190186"/>
            <a:ext cx="6439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AutoShape 2" descr="Формула Успеха - Photo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6" descr="Формула успеха | Профориенти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06" y="3773424"/>
            <a:ext cx="3084576" cy="3084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864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4518" y="5952901"/>
            <a:ext cx="9708669" cy="13108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расивые картинки «Спасибо за внимание» (36 фото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183"/>
            <a:ext cx="12191999" cy="72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02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0900" y="249834"/>
            <a:ext cx="10515600" cy="1325563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</a:rPr>
              <a:t>Домино Галина Васильевна</a:t>
            </a:r>
            <a:br>
              <a:rPr lang="ru-RU" sz="5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педагог-психолог 2-й квалификационной категории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632" y="1700809"/>
            <a:ext cx="3369071" cy="4752528"/>
          </a:xfr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1709059" y="1700808"/>
            <a:ext cx="4698979" cy="1752951"/>
          </a:xfrm>
          <a:ln w="38100">
            <a:solidFill>
              <a:schemeClr val="tx2">
                <a:lumMod val="75000"/>
              </a:schemeClr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>Направление профессиональной деятельности:</a:t>
            </a:r>
            <a:endParaRPr lang="ru-RU" sz="17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>психологическое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</a:rPr>
              <a:t>просвещение и профилактика</a:t>
            </a:r>
          </a:p>
          <a:p>
            <a:pPr lvl="0">
              <a:buFont typeface="Wingdings" pitchFamily="2" charset="2"/>
              <a:buChar char="Ø"/>
            </a:pP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</a:rPr>
              <a:t>методическая работа</a:t>
            </a:r>
          </a:p>
          <a:p>
            <a:pPr lvl="0">
              <a:buFont typeface="Wingdings" pitchFamily="2" charset="2"/>
              <a:buChar char="Ø"/>
            </a:pP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</a:rPr>
              <a:t>психолого-педагогическое консультирование</a:t>
            </a:r>
          </a:p>
          <a:p>
            <a:pPr>
              <a:buFont typeface="Wingdings" pitchFamily="2" charset="2"/>
              <a:buChar char="Ø"/>
            </a:pP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</a:rPr>
              <a:t>психолого-педагогическая диагностика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4273323" y="5877273"/>
            <a:ext cx="143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1709058" y="3579170"/>
            <a:ext cx="4698979" cy="28598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u="sng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Авторский  проект «Поколение 2.0»</a:t>
            </a:r>
          </a:p>
          <a:p>
            <a:pPr algn="just"/>
            <a:endParaRPr lang="ru-RU" sz="1600" b="1" dirty="0" smtClean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проекта:</a:t>
            </a:r>
          </a:p>
          <a:p>
            <a:pPr marL="342900" indent="-342900" algn="just">
              <a:buFontTx/>
              <a:buAutoNum type="arabicPeriod"/>
            </a:pPr>
            <a:r>
              <a:rPr lang="ru-RU" sz="16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формированию благоприятной психологической среды среди студентов в процессе обучения.</a:t>
            </a:r>
          </a:p>
          <a:p>
            <a:pPr marL="342900" indent="-342900" algn="just">
              <a:buFontTx/>
              <a:buAutoNum type="arabicPeriod"/>
            </a:pPr>
            <a:r>
              <a:rPr lang="ru-RU" sz="1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развитию soft («</a:t>
            </a:r>
            <a:r>
              <a:rPr lang="ru-RU" sz="16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гибких») </a:t>
            </a:r>
            <a:r>
              <a:rPr lang="ru-RU" sz="1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6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hard</a:t>
            </a:r>
            <a:r>
              <a:rPr lang="ru-RU" sz="1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(«</a:t>
            </a:r>
            <a:r>
              <a:rPr lang="ru-RU" sz="16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жестких») навыков у студентов.</a:t>
            </a:r>
          </a:p>
          <a:p>
            <a:pPr marL="342900" indent="-342900" algn="just">
              <a:buFontTx/>
              <a:buAutoNum type="arabicPeriod"/>
            </a:pPr>
            <a:r>
              <a:rPr lang="ru-RU" sz="16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в формировании адаптивного интеллекта, как необходимого навыка  развития личности.</a:t>
            </a:r>
          </a:p>
          <a:p>
            <a:pPr algn="just"/>
            <a:endParaRPr lang="ru-RU" sz="16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82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345585"/>
            <a:ext cx="9274628" cy="6153641"/>
          </a:xfrm>
        </p:spPr>
      </p:pic>
    </p:spTree>
    <p:extLst>
      <p:ext uri="{BB962C8B-B14F-4D97-AF65-F5344CB8AC3E}">
        <p14:creationId xmlns:p14="http://schemas.microsoft.com/office/powerpoint/2010/main" val="250198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93"/>
            <a:ext cx="12388891" cy="6863393"/>
          </a:xfrm>
        </p:spPr>
      </p:pic>
    </p:spTree>
    <p:extLst>
      <p:ext uri="{BB962C8B-B14F-4D97-AF65-F5344CB8AC3E}">
        <p14:creationId xmlns:p14="http://schemas.microsoft.com/office/powerpoint/2010/main" val="322158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ve-skazkipalocka-vyrucalocka_ySDIn2Pf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001" y="184727"/>
            <a:ext cx="8492670" cy="65659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5" name="TextBox 14"/>
          <p:cNvSpPr txBox="1"/>
          <p:nvPr/>
        </p:nvSpPr>
        <p:spPr>
          <a:xfrm>
            <a:off x="457201" y="1077686"/>
            <a:ext cx="1292662" cy="509451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4472C4">
                    <a:lumMod val="75000"/>
                  </a:srgbClr>
                </a:solidFill>
              </a:rPr>
              <a:t>Сказка</a:t>
            </a:r>
          </a:p>
          <a:p>
            <a:pPr algn="ctr"/>
            <a:r>
              <a:rPr lang="ru-RU" sz="3600" dirty="0" smtClean="0">
                <a:solidFill>
                  <a:srgbClr val="4472C4">
                    <a:lumMod val="75000"/>
                  </a:srgbClr>
                </a:solidFill>
              </a:rPr>
              <a:t>«Палочка-выручалочка»</a:t>
            </a:r>
            <a:endParaRPr lang="ru-RU" sz="3600" dirty="0">
              <a:solidFill>
                <a:srgbClr val="4472C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5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1400" y="764704"/>
            <a:ext cx="6629400" cy="2588096"/>
          </a:xfrm>
        </p:spPr>
        <p:txBody>
          <a:bodyPr/>
          <a:lstStyle/>
          <a:p>
            <a:pPr eaLnBrk="1" hangingPunct="1"/>
            <a:r>
              <a:rPr lang="ru-RU" sz="2000" b="1" dirty="0">
                <a:solidFill>
                  <a:schemeClr val="accent3">
                    <a:lumMod val="2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3">
                    <a:lumMod val="25000"/>
                  </a:schemeClr>
                </a:solidFill>
              </a:rPr>
            </a:br>
            <a:r>
              <a:rPr lang="ru-RU" sz="2000" b="1" dirty="0">
                <a:solidFill>
                  <a:schemeClr val="accent3">
                    <a:lumMod val="25000"/>
                  </a:schemeClr>
                </a:solidFill>
              </a:rPr>
              <a:t>                                  </a:t>
            </a:r>
            <a:br>
              <a:rPr lang="ru-RU" sz="2000" b="1" dirty="0">
                <a:solidFill>
                  <a:schemeClr val="accent3">
                    <a:lumMod val="25000"/>
                  </a:schemeClr>
                </a:solidFill>
              </a:rPr>
            </a:br>
            <a:r>
              <a:rPr lang="ru-RU" sz="2000" b="1" dirty="0">
                <a:solidFill>
                  <a:schemeClr val="accent3">
                    <a:lumMod val="25000"/>
                  </a:schemeClr>
                </a:solidFill>
              </a:rPr>
              <a:t>                                                    </a:t>
            </a:r>
            <a:r>
              <a:rPr lang="ru-RU" sz="1600" b="1" dirty="0">
                <a:solidFill>
                  <a:schemeClr val="accent3">
                    <a:lumMod val="25000"/>
                  </a:schemeClr>
                </a:solidFill>
              </a:rPr>
              <a:t>педагог-психолог</a:t>
            </a:r>
            <a:br>
              <a:rPr lang="ru-RU" sz="1600" b="1" dirty="0">
                <a:solidFill>
                  <a:schemeClr val="accent3">
                    <a:lumMod val="25000"/>
                  </a:schemeClr>
                </a:solidFill>
              </a:rPr>
            </a:br>
            <a:r>
              <a:rPr lang="ru-RU" sz="1600" b="1" dirty="0">
                <a:solidFill>
                  <a:schemeClr val="accent3">
                    <a:lumMod val="25000"/>
                  </a:schemeClr>
                </a:solidFill>
              </a:rPr>
              <a:t>                                                   2-ой квалификационной категории                                           </a:t>
            </a:r>
            <a:br>
              <a:rPr lang="ru-RU" sz="1600" b="1" dirty="0">
                <a:solidFill>
                  <a:schemeClr val="accent3">
                    <a:lumMod val="25000"/>
                  </a:schemeClr>
                </a:solidFill>
              </a:rPr>
            </a:br>
            <a:r>
              <a:rPr lang="ru-RU" sz="1600" b="1" dirty="0">
                <a:solidFill>
                  <a:schemeClr val="accent3">
                    <a:lumMod val="25000"/>
                  </a:schemeClr>
                </a:solidFill>
              </a:rPr>
              <a:t>                                                   курирую факультеты ЛХ, ЛИД</a:t>
            </a:r>
            <a:br>
              <a:rPr lang="ru-RU" sz="1600" b="1" dirty="0">
                <a:solidFill>
                  <a:schemeClr val="accent3">
                    <a:lumMod val="25000"/>
                  </a:schemeClr>
                </a:solidFill>
              </a:rPr>
            </a:br>
            <a:r>
              <a:rPr lang="ru-RU" sz="1600" b="1" dirty="0">
                <a:solidFill>
                  <a:schemeClr val="accent3">
                    <a:lumMod val="25000"/>
                  </a:schemeClr>
                </a:solidFill>
              </a:rPr>
              <a:t>                                                   авторские проекты:</a:t>
            </a:r>
            <a:br>
              <a:rPr lang="ru-RU" sz="1600" b="1" dirty="0">
                <a:solidFill>
                  <a:schemeClr val="accent3">
                    <a:lumMod val="25000"/>
                  </a:schemeClr>
                </a:solidFill>
              </a:rPr>
            </a:br>
            <a:r>
              <a:rPr lang="ru-RU" sz="1600" b="1" i="1" dirty="0">
                <a:solidFill>
                  <a:schemeClr val="accent3">
                    <a:lumMod val="25000"/>
                  </a:schemeClr>
                </a:solidFill>
              </a:rPr>
              <a:t>                                                </a:t>
            </a:r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</a:rPr>
              <a:t> «Искусство эффективного общения»</a:t>
            </a:r>
            <a:br>
              <a:rPr lang="ru-RU" sz="1600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«Воспитай в себе лидера»</a:t>
            </a:r>
            <a:br>
              <a:rPr lang="ru-RU" sz="1600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«Диалог с куратором»</a:t>
            </a:r>
            <a:r>
              <a:rPr lang="ru-RU" sz="1600" b="1" dirty="0">
                <a:solidFill>
                  <a:schemeClr val="accent3">
                    <a:lumMod val="2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accent3">
                    <a:lumMod val="25000"/>
                  </a:schemeClr>
                </a:solidFill>
              </a:rPr>
            </a:br>
            <a:r>
              <a:rPr lang="ru-RU" sz="1600" b="1" dirty="0">
                <a:solidFill>
                  <a:schemeClr val="accent3">
                    <a:lumMod val="25000"/>
                  </a:schemeClr>
                </a:solidFill>
              </a:rPr>
              <a:t>   Елена Валерьевна  </a:t>
            </a:r>
            <a:br>
              <a:rPr lang="ru-RU" sz="1600" b="1" dirty="0">
                <a:solidFill>
                  <a:schemeClr val="accent3">
                    <a:lumMod val="25000"/>
                  </a:schemeClr>
                </a:solidFill>
              </a:rPr>
            </a:br>
            <a:r>
              <a:rPr lang="ru-RU" sz="1600" b="1" dirty="0">
                <a:solidFill>
                  <a:schemeClr val="accent3">
                    <a:lumMod val="25000"/>
                  </a:schemeClr>
                </a:solidFill>
              </a:rPr>
              <a:t>         Баранова</a:t>
            </a:r>
            <a:endParaRPr lang="ru-RU" sz="2000" b="1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Психолого-педагогическое сопровождение студентов первого курса в период адаптации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7768" y="188641"/>
            <a:ext cx="48965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srgbClr val="FFFFEE">
                    <a:lumMod val="25000"/>
                  </a:srgbClr>
                </a:solidFill>
                <a:latin typeface="Times New Roman"/>
              </a:rPr>
              <a:t>Белорусский государственный технологический университет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srgbClr val="FFFFEE">
                    <a:lumMod val="25000"/>
                  </a:srgbClr>
                </a:solidFill>
                <a:latin typeface="Times New Roman"/>
              </a:rPr>
              <a:t>Отдел воспитательной работы с молодежью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3575720" y="836712"/>
            <a:ext cx="194421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3478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800" b="1" dirty="0">
                <a:solidFill>
                  <a:schemeClr val="accent3">
                    <a:lumMod val="25000"/>
                  </a:schemeClr>
                </a:solidFill>
              </a:rPr>
              <a:t>Какой он, современный студент?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sz="3600" dirty="0"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6956" y="1600201"/>
            <a:ext cx="780141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8173" y="4595598"/>
            <a:ext cx="6624736" cy="226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813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p"/>
    </p:bld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0.xml><?xml version="1.0" encoding="utf-8"?>
<a:theme xmlns:a="http://schemas.openxmlformats.org/drawingml/2006/main" name="5_Грань">
  <a:themeElements>
    <a:clrScheme name="Гран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Грань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6_Грань">
  <a:themeElements>
    <a:clrScheme name="Гран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Грань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7_Грань">
  <a:themeElements>
    <a:clrScheme name="Гран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Грань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8_Грань">
  <a:themeElements>
    <a:clrScheme name="Гран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Грань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4.xml><?xml version="1.0" encoding="utf-8"?>
<a:theme xmlns:a="http://schemas.openxmlformats.org/drawingml/2006/main" name="9_Грань">
  <a:themeElements>
    <a:clrScheme name="Гран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Грань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5.xml><?xml version="1.0" encoding="utf-8"?>
<a:theme xmlns:a="http://schemas.openxmlformats.org/drawingml/2006/main" name="10_Грань">
  <a:themeElements>
    <a:clrScheme name="Гран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Грань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6.xml><?xml version="1.0" encoding="utf-8"?>
<a:theme xmlns:a="http://schemas.openxmlformats.org/drawingml/2006/main" name="11_Грань">
  <a:themeElements>
    <a:clrScheme name="Гран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Грань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0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3_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_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5_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6_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7_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4.xml><?xml version="1.0" encoding="utf-8"?>
<a:theme xmlns:a="http://schemas.openxmlformats.org/drawingml/2006/main" name="2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5.xml><?xml version="1.0" encoding="utf-8"?>
<a:theme xmlns:a="http://schemas.openxmlformats.org/drawingml/2006/main" name="3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6.xml><?xml version="1.0" encoding="utf-8"?>
<a:theme xmlns:a="http://schemas.openxmlformats.org/drawingml/2006/main" name="1_Грань">
  <a:themeElements>
    <a:clrScheme name="Гран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Грань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_Грань">
  <a:themeElements>
    <a:clrScheme name="Гран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Грань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3_Грань">
  <a:themeElements>
    <a:clrScheme name="Гран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Грань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4_Грань">
  <a:themeElements>
    <a:clrScheme name="Гран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Грань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732</TotalTime>
  <Words>1884</Words>
  <Application>Microsoft Office PowerPoint</Application>
  <PresentationFormat>Широкоэкранный</PresentationFormat>
  <Paragraphs>385</Paragraphs>
  <Slides>39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79" baseType="lpstr">
      <vt:lpstr>Arial</vt:lpstr>
      <vt:lpstr>Arial Black</vt:lpstr>
      <vt:lpstr>Calibri</vt:lpstr>
      <vt:lpstr>Calibri Light</vt:lpstr>
      <vt:lpstr>Cambria</vt:lpstr>
      <vt:lpstr>Century Gothic</vt:lpstr>
      <vt:lpstr>Helvetica</vt:lpstr>
      <vt:lpstr>Symbol</vt:lpstr>
      <vt:lpstr>Times New Roman</vt:lpstr>
      <vt:lpstr>Trebuchet MS</vt:lpstr>
      <vt:lpstr>Wingdings</vt:lpstr>
      <vt:lpstr>Wingdings 3</vt:lpstr>
      <vt:lpstr>Грань</vt:lpstr>
      <vt:lpstr>След самолета</vt:lpstr>
      <vt:lpstr>1_След самолета</vt:lpstr>
      <vt:lpstr>2_След самолета</vt:lpstr>
      <vt:lpstr>3_След самолета</vt:lpstr>
      <vt:lpstr>1_Грань</vt:lpstr>
      <vt:lpstr>2_Грань</vt:lpstr>
      <vt:lpstr>3_Грань</vt:lpstr>
      <vt:lpstr>4_Грань</vt:lpstr>
      <vt:lpstr>5_Грань</vt:lpstr>
      <vt:lpstr>6_Грань</vt:lpstr>
      <vt:lpstr>7_Грань</vt:lpstr>
      <vt:lpstr>8_Грань</vt:lpstr>
      <vt:lpstr>9_Грань</vt:lpstr>
      <vt:lpstr>10_Грань</vt:lpstr>
      <vt:lpstr>11_Грань</vt:lpstr>
      <vt:lpstr>Тема Office</vt:lpstr>
      <vt:lpstr>1_Тема Office</vt:lpstr>
      <vt:lpstr>2_Тема Office</vt:lpstr>
      <vt:lpstr>Слои</vt:lpstr>
      <vt:lpstr>1_Слои</vt:lpstr>
      <vt:lpstr>2_Слои</vt:lpstr>
      <vt:lpstr>3_Слои</vt:lpstr>
      <vt:lpstr>4_Слои</vt:lpstr>
      <vt:lpstr>5_Слои</vt:lpstr>
      <vt:lpstr>6_Слои</vt:lpstr>
      <vt:lpstr>7_Слои</vt:lpstr>
      <vt:lpstr>Документ</vt:lpstr>
      <vt:lpstr>Презентация PowerPoint</vt:lpstr>
      <vt:lpstr>Презентация PowerPoint</vt:lpstr>
      <vt:lpstr>Презентация PowerPoint</vt:lpstr>
      <vt:lpstr>Домино Галина Васильевна педагог-психолог 2-й квалификационной категории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                педагог-психолог                                                    2-ой квалификационной категории                                                                                               курирую факультеты ЛХ, ЛИД                                                    авторские проекты:                                                  «Искусство эффективного общения»                                                          «Воспитай в себе лидера»                                                               «Диалог с куратором»    Елена Валерьевна            Баранова</vt:lpstr>
      <vt:lpstr>Какой он, современный студент?</vt:lpstr>
      <vt:lpstr>Презентация PowerPoint</vt:lpstr>
      <vt:lpstr>Презентация PowerPoint</vt:lpstr>
      <vt:lpstr>Презентация PowerPoint</vt:lpstr>
      <vt:lpstr>Возможные риски развития дезадаптации</vt:lpstr>
      <vt:lpstr>Презентация PowerPoint</vt:lpstr>
      <vt:lpstr>Презентация PowerPoint</vt:lpstr>
      <vt:lpstr>МИССИЯ - воспитание студентов в духе мира и                         взаимопонимания   ЦЕЛИ:     Сохранение психического и физического здоровья студентов ЗАДАЧИ: обеспечить психологическое сопровождение полноценного                  профессионального и личностного становления                  обучающихся для достижения ключевой задачи -                  формирование профессионалов, готовых к эффективной                  работе в рамках профессиональных коллективов  </vt:lpstr>
      <vt:lpstr>Презентация PowerPoint</vt:lpstr>
      <vt:lpstr>Презентация PowerPoint</vt:lpstr>
      <vt:lpstr>Презентация PowerPoint</vt:lpstr>
      <vt:lpstr>Рекомендации кураторам учебных групп по психолого-педагогическому сопровождению адаптационного периода студентов-первокурсников</vt:lpstr>
      <vt:lpstr>АВТОРСКАЯ АДАПТАЦИОННАЯ ПРОГРАММА «ЗВЁЗДНЫЙ ПУТЬ»:  </vt:lpstr>
      <vt:lpstr>ПСИХОДИАГНОСТИКА</vt:lpstr>
      <vt:lpstr>МАРАФОН ПСИХОЛОГИЧЕСКИХ ПРАКТИК «ОСОЗНАННОСТЬ КАК ПУТЬ К СВОБОДЕ ВОЛИ» Февраль-Март-Апрель 42 тренинга</vt:lpstr>
      <vt:lpstr>ПРОГРАММА  «ПОСТРОЕНИЕ МИРНЫХ ВЗАИМООТНОШЕНИЙ":  • «Мирное урегулирование конфликтов» •  «Управление гневом»  </vt:lpstr>
      <vt:lpstr>ПСИХОЛОГИЧЕСКОЕ ПРОСВЕЩЕНИЕ ОНЛАЙН ПЛАТФОРМА</vt:lpstr>
      <vt:lpstr>Мы разные, но мы вместе!  Благодарю за внимание. Продолжаем   Педагог-психолог высшей квалификационной категории А.А. Трацевская. ОВРМ. БГТУ. 27.09.2022 учебный год </vt:lpstr>
      <vt:lpstr>       ПЕДАГОГ СОЦИАЛЬНЫЙ первой квалификационной категории Чорная-Ерофеева Алеся Андреевна  Информационно профилактическая работа, защита прав и законных интересов несовершеннолетних</vt:lpstr>
      <vt:lpstr>Профилактическая работа ОВРМ УО БГТУ по профилактике правонарушений</vt:lpstr>
      <vt:lpstr>общая и индивидуальная профилактика правонарушений</vt:lpstr>
      <vt:lpstr>формы и виды профилактической работы</vt:lpstr>
      <vt:lpstr>«Кодекс Республики Беларусь  об образовании»</vt:lpstr>
      <vt:lpstr>Презентация PowerPoint</vt:lpstr>
      <vt:lpstr>Презентация PowerPoint</vt:lpstr>
      <vt:lpstr>Презентация PowerPoint</vt:lpstr>
      <vt:lpstr>Белорусский государственный технологический университет  Отдел воспитательной работы с молодёжью  https://www.belstu.by/studentam/pomoshh-studentam/metod-kopilka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71</cp:revision>
  <dcterms:created xsi:type="dcterms:W3CDTF">2022-09-19T07:58:50Z</dcterms:created>
  <dcterms:modified xsi:type="dcterms:W3CDTF">2022-09-27T08:32:18Z</dcterms:modified>
</cp:coreProperties>
</file>