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816" r:id="rId2"/>
    <p:sldId id="871" r:id="rId3"/>
    <p:sldId id="843" r:id="rId4"/>
    <p:sldId id="819" r:id="rId5"/>
    <p:sldId id="854" r:id="rId6"/>
    <p:sldId id="869" r:id="rId7"/>
    <p:sldId id="870" r:id="rId8"/>
    <p:sldId id="872" r:id="rId9"/>
    <p:sldId id="818" r:id="rId10"/>
    <p:sldId id="765" r:id="rId11"/>
    <p:sldId id="863" r:id="rId12"/>
    <p:sldId id="848" r:id="rId13"/>
    <p:sldId id="868" r:id="rId14"/>
    <p:sldId id="864" r:id="rId15"/>
    <p:sldId id="766" r:id="rId16"/>
    <p:sldId id="849" r:id="rId17"/>
    <p:sldId id="850" r:id="rId18"/>
    <p:sldId id="865" r:id="rId19"/>
    <p:sldId id="866" r:id="rId20"/>
    <p:sldId id="827" r:id="rId21"/>
    <p:sldId id="828" r:id="rId22"/>
    <p:sldId id="867" r:id="rId23"/>
    <p:sldId id="790" r:id="rId24"/>
    <p:sldId id="820" r:id="rId25"/>
    <p:sldId id="787" r:id="rId26"/>
    <p:sldId id="788" r:id="rId27"/>
    <p:sldId id="814" r:id="rId28"/>
    <p:sldId id="829" r:id="rId29"/>
    <p:sldId id="837" r:id="rId30"/>
    <p:sldId id="768" r:id="rId31"/>
    <p:sldId id="873" r:id="rId32"/>
    <p:sldId id="830" r:id="rId33"/>
    <p:sldId id="831" r:id="rId34"/>
    <p:sldId id="832" r:id="rId35"/>
    <p:sldId id="833" r:id="rId36"/>
    <p:sldId id="834" r:id="rId37"/>
    <p:sldId id="835" r:id="rId38"/>
    <p:sldId id="836" r:id="rId39"/>
    <p:sldId id="838" r:id="rId40"/>
    <p:sldId id="839" r:id="rId41"/>
    <p:sldId id="780" r:id="rId42"/>
    <p:sldId id="851" r:id="rId43"/>
    <p:sldId id="852" r:id="rId44"/>
    <p:sldId id="853" r:id="rId45"/>
    <p:sldId id="857" r:id="rId46"/>
    <p:sldId id="842" r:id="rId47"/>
    <p:sldId id="860" r:id="rId48"/>
    <p:sldId id="858" r:id="rId49"/>
    <p:sldId id="859" r:id="rId50"/>
    <p:sldId id="861" r:id="rId51"/>
    <p:sldId id="706" r:id="rId52"/>
  </p:sldIdLst>
  <p:sldSz cx="11880850" cy="6858000"/>
  <p:notesSz cx="6704013" cy="99361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EC0D8D-D869-4533-B60D-D2341FE085C5}">
          <p14:sldIdLst>
            <p14:sldId id="816"/>
            <p14:sldId id="871"/>
            <p14:sldId id="843"/>
            <p14:sldId id="819"/>
            <p14:sldId id="854"/>
            <p14:sldId id="869"/>
            <p14:sldId id="870"/>
            <p14:sldId id="872"/>
            <p14:sldId id="818"/>
            <p14:sldId id="765"/>
            <p14:sldId id="863"/>
            <p14:sldId id="848"/>
            <p14:sldId id="868"/>
            <p14:sldId id="864"/>
            <p14:sldId id="766"/>
            <p14:sldId id="849"/>
            <p14:sldId id="850"/>
            <p14:sldId id="865"/>
            <p14:sldId id="866"/>
            <p14:sldId id="827"/>
            <p14:sldId id="828"/>
            <p14:sldId id="867"/>
            <p14:sldId id="790"/>
            <p14:sldId id="820"/>
            <p14:sldId id="787"/>
            <p14:sldId id="788"/>
            <p14:sldId id="814"/>
            <p14:sldId id="829"/>
            <p14:sldId id="837"/>
            <p14:sldId id="768"/>
            <p14:sldId id="873"/>
            <p14:sldId id="830"/>
            <p14:sldId id="831"/>
            <p14:sldId id="832"/>
            <p14:sldId id="833"/>
            <p14:sldId id="834"/>
            <p14:sldId id="835"/>
            <p14:sldId id="836"/>
            <p14:sldId id="838"/>
            <p14:sldId id="839"/>
            <p14:sldId id="780"/>
            <p14:sldId id="851"/>
            <p14:sldId id="852"/>
            <p14:sldId id="853"/>
            <p14:sldId id="857"/>
            <p14:sldId id="842"/>
            <p14:sldId id="860"/>
            <p14:sldId id="858"/>
            <p14:sldId id="859"/>
            <p14:sldId id="861"/>
            <p14:sldId id="7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7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92950" autoAdjust="0"/>
  </p:normalViewPr>
  <p:slideViewPr>
    <p:cSldViewPr>
      <p:cViewPr varScale="1">
        <p:scale>
          <a:sx n="68" d="100"/>
          <a:sy n="68" d="100"/>
        </p:scale>
        <p:origin x="792" y="48"/>
      </p:cViewPr>
      <p:guideLst>
        <p:guide orient="horz" pos="2160"/>
        <p:guide pos="2880"/>
        <p:guide pos="3742"/>
      </p:guideLst>
    </p:cSldViewPr>
  </p:slideViewPr>
  <p:outlineViewPr>
    <p:cViewPr>
      <p:scale>
        <a:sx n="33" d="100"/>
        <a:sy n="33" d="100"/>
      </p:scale>
      <p:origin x="0" y="21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4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221617177843118"/>
          <c:y val="5.0739328859906521E-2"/>
          <c:w val="0.63808690580344118"/>
          <c:h val="0.917090793716166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>
              <a:bevelT w="158750" h="171450"/>
              <a:bevelB w="146050" h="139700"/>
            </a:sp3d>
          </c:spPr>
          <c:explosion val="11"/>
          <c:dPt>
            <c:idx val="0"/>
            <c:bubble3D val="0"/>
            <c:spPr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1-99EE-452F-A580-8021D9C7C23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3-99EE-452F-A580-8021D9C7C233}"/>
              </c:ext>
            </c:extLst>
          </c:dPt>
          <c:dPt>
            <c:idx val="2"/>
            <c:bubble3D val="0"/>
            <c:spPr>
              <a:solidFill>
                <a:srgbClr val="00CC66"/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5-99EE-452F-A580-8021D9C7C233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7-99EE-452F-A580-8021D9C7C233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9-99EE-452F-A580-8021D9C7C233}"/>
              </c:ext>
            </c:extLst>
          </c:dPt>
          <c:dLbls>
            <c:dLbl>
              <c:idx val="0"/>
              <c:layout>
                <c:manualLayout>
                  <c:x val="-2.7481270330502513E-2"/>
                  <c:y val="-1.64544372192818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tx1"/>
                        </a:solidFill>
                      </a:rPr>
                      <a:t>Кражи</a:t>
                    </a:r>
                    <a:endParaRPr lang="ru-RU" dirty="0">
                      <a:solidFill>
                        <a:schemeClr val="accent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EE-452F-A580-8021D9C7C233}"/>
                </c:ext>
              </c:extLst>
            </c:dLbl>
            <c:dLbl>
              <c:idx val="1"/>
              <c:layout>
                <c:manualLayout>
                  <c:x val="6.727733620683911E-3"/>
                  <c:y val="-9.9682620810731138E-3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tx1"/>
                        </a:solidFill>
                      </a:rPr>
                      <a:t>Хулиганства </a:t>
                    </a:r>
                    <a:endParaRPr lang="ru-RU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EE-452F-A580-8021D9C7C233}"/>
                </c:ext>
              </c:extLst>
            </c:dLbl>
            <c:dLbl>
              <c:idx val="2"/>
              <c:layout>
                <c:manualLayout>
                  <c:x val="1.4391457004462364E-2"/>
                  <c:y val="-0.10392471411582044"/>
                </c:manualLayout>
              </c:layout>
              <c:tx>
                <c:rich>
                  <a:bodyPr/>
                  <a:lstStyle/>
                  <a:p>
                    <a:endParaRPr lang="ru-RU" sz="2000" dirty="0" smtClean="0">
                      <a:solidFill>
                        <a:schemeClr val="tx1"/>
                      </a:solidFill>
                    </a:endParaRPr>
                  </a:p>
                  <a:p>
                    <a:r>
                      <a:rPr lang="ru-RU" sz="2000" dirty="0" smtClean="0">
                        <a:solidFill>
                          <a:schemeClr val="tx1"/>
                        </a:solidFill>
                      </a:rPr>
                      <a:t>Мошенничества</a:t>
                    </a:r>
                    <a:endParaRPr lang="ru-RU" dirty="0">
                      <a:solidFill>
                        <a:srgbClr val="09B7A2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EE-452F-A580-8021D9C7C233}"/>
                </c:ext>
              </c:extLst>
            </c:dLbl>
            <c:dLbl>
              <c:idx val="3"/>
              <c:layout>
                <c:manualLayout>
                  <c:x val="-8.2066746848384556E-3"/>
                  <c:y val="5.9501111060089084E-3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>
                        <a:solidFill>
                          <a:schemeClr val="tx1"/>
                        </a:solidFill>
                      </a:rPr>
                      <a:t>Незаконный оборот </a:t>
                    </a:r>
                    <a:r>
                      <a:rPr lang="ru-RU" sz="2000" dirty="0" smtClean="0">
                        <a:solidFill>
                          <a:schemeClr val="tx1"/>
                        </a:solidFill>
                      </a:rPr>
                      <a:t>наркотиков</a:t>
                    </a:r>
                    <a:endParaRPr lang="ru-RU" dirty="0">
                      <a:solidFill>
                        <a:srgbClr val="9933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EE-452F-A580-8021D9C7C233}"/>
                </c:ext>
              </c:extLst>
            </c:dLbl>
            <c:dLbl>
              <c:idx val="4"/>
              <c:layout>
                <c:manualLayout>
                  <c:x val="-1.1789047357448294E-2"/>
                  <c:y val="-2.0547956601107798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Прочие </a:t>
                    </a:r>
                    <a:endParaRPr lang="ru-RU" sz="1800" b="1" dirty="0" smtClean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EE-452F-A580-8021D9C7C233}"/>
                </c:ext>
              </c:extLst>
            </c:dLbl>
            <c:dLbl>
              <c:idx val="5"/>
              <c:layout>
                <c:manualLayout>
                  <c:x val="-1.4254999090823919E-2"/>
                  <c:y val="-0.23503702769419271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err="1">
                        <a:solidFill>
                          <a:schemeClr val="tx1"/>
                        </a:solidFill>
                      </a:rPr>
                      <a:t>Специзолятор
4 158
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EE-452F-A580-8021D9C7C233}"/>
                </c:ext>
              </c:extLst>
            </c:dLbl>
            <c:dLbl>
              <c:idx val="6"/>
              <c:layout>
                <c:manualLayout>
                  <c:x val="9.2083115222913417E-2"/>
                  <c:y val="-0.218649465155528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EE-452F-A580-8021D9C7C233}"/>
                </c:ext>
              </c:extLst>
            </c:dLbl>
            <c:dLbl>
              <c:idx val="7"/>
              <c:layout>
                <c:manualLayout>
                  <c:x val="0.17201434845137015"/>
                  <c:y val="-7.686985351087406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EE-452F-A580-8021D9C7C2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Кражи</c:v>
                </c:pt>
                <c:pt idx="1">
                  <c:v>Хулиганства</c:v>
                </c:pt>
                <c:pt idx="2">
                  <c:v>Мошенничества</c:v>
                </c:pt>
                <c:pt idx="3">
                  <c:v>Незаконный оборот наркотиков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71</c:v>
                </c:pt>
                <c:pt idx="1">
                  <c:v>48</c:v>
                </c:pt>
                <c:pt idx="2">
                  <c:v>44</c:v>
                </c:pt>
                <c:pt idx="3">
                  <c:v>41</c:v>
                </c:pt>
                <c:pt idx="4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9EE-452F-A580-8021D9C7C2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Кражи</c:v>
                </c:pt>
                <c:pt idx="1">
                  <c:v>Хулиганства</c:v>
                </c:pt>
                <c:pt idx="2">
                  <c:v>Мошенничества</c:v>
                </c:pt>
                <c:pt idx="3">
                  <c:v>Незаконный оборот наркотиков</c:v>
                </c:pt>
                <c:pt idx="4">
                  <c:v>Прочие</c:v>
                </c:pt>
              </c:strCache>
            </c:strRef>
          </c:cat>
          <c:val>
            <c:numRef>
              <c:f>Лист1!$C$2:$C$6</c:f>
              <c:numCache>
                <c:formatCode>0.00%</c:formatCode>
                <c:ptCount val="5"/>
                <c:pt idx="0">
                  <c:v>0.19034852546916889</c:v>
                </c:pt>
                <c:pt idx="1">
                  <c:v>0.12868632707774799</c:v>
                </c:pt>
                <c:pt idx="2">
                  <c:v>0.11796246648793565</c:v>
                </c:pt>
                <c:pt idx="3">
                  <c:v>0.10991957104557641</c:v>
                </c:pt>
                <c:pt idx="4">
                  <c:v>0.5093833780160858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EE-452F-A580-8021D9C7C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79">
          <a:noFill/>
        </a:ln>
      </c:spPr>
    </c:plotArea>
    <c:plotVisOnly val="1"/>
    <c:dispBlanksAs val="zero"/>
    <c:showDLblsOverMax val="0"/>
  </c:chart>
  <c:spPr>
    <a:noFill/>
    <a:ln>
      <a:solidFill>
        <a:schemeClr val="bg1"/>
      </a:solidFill>
    </a:ln>
    <a:effectLst/>
    <a:scene3d>
      <a:camera prst="orthographicFront"/>
      <a:lightRig rig="threePt" dir="t"/>
    </a:scene3d>
  </c:spPr>
  <c:txPr>
    <a:bodyPr/>
    <a:lstStyle/>
    <a:p>
      <a:pPr>
        <a:defRPr sz="65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4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221620152287923"/>
          <c:y val="8.2909240466146103E-2"/>
          <c:w val="0.63808690580344118"/>
          <c:h val="0.917090793716166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>
              <a:bevelT w="158750" h="171450"/>
              <a:bevelB w="146050" h="139700"/>
            </a:sp3d>
          </c:spPr>
          <c:explosion val="11"/>
          <c:dPt>
            <c:idx val="0"/>
            <c:bubble3D val="0"/>
            <c:spPr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1-99EE-452F-A580-8021D9C7C23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3-99EE-452F-A580-8021D9C7C233}"/>
              </c:ext>
            </c:extLst>
          </c:dPt>
          <c:dPt>
            <c:idx val="2"/>
            <c:bubble3D val="0"/>
            <c:spPr>
              <a:solidFill>
                <a:srgbClr val="00CC66"/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5-99EE-452F-A580-8021D9C7C233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7-99EE-452F-A580-8021D9C7C233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matte">
                <a:bevelT w="158750" h="171450"/>
                <a:bevelB w="146050" h="139700"/>
              </a:sp3d>
            </c:spPr>
            <c:extLst>
              <c:ext xmlns:c16="http://schemas.microsoft.com/office/drawing/2014/chart" uri="{C3380CC4-5D6E-409C-BE32-E72D297353CC}">
                <c16:uniqueId val="{00000009-99EE-452F-A580-8021D9C7C233}"/>
              </c:ext>
            </c:extLst>
          </c:dPt>
          <c:dLbls>
            <c:dLbl>
              <c:idx val="0"/>
              <c:layout>
                <c:manualLayout>
                  <c:x val="-2.7481270330502513E-2"/>
                  <c:y val="-1.64544372192818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tx1"/>
                        </a:solidFill>
                      </a:rPr>
                      <a:t>Кражи</a:t>
                    </a:r>
                    <a:endParaRPr lang="ru-RU" dirty="0">
                      <a:solidFill>
                        <a:schemeClr val="accent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EE-452F-A580-8021D9C7C233}"/>
                </c:ext>
              </c:extLst>
            </c:dLbl>
            <c:dLbl>
              <c:idx val="1"/>
              <c:layout>
                <c:manualLayout>
                  <c:x val="6.727733620683911E-3"/>
                  <c:y val="-9.9682620810731138E-3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tx1"/>
                        </a:solidFill>
                      </a:rPr>
                      <a:t>Хулиганства </a:t>
                    </a:r>
                    <a:endParaRPr lang="ru-RU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EE-452F-A580-8021D9C7C233}"/>
                </c:ext>
              </c:extLst>
            </c:dLbl>
            <c:dLbl>
              <c:idx val="2"/>
              <c:layout>
                <c:manualLayout>
                  <c:x val="1.4391457004462364E-2"/>
                  <c:y val="-0.10392471411582044"/>
                </c:manualLayout>
              </c:layout>
              <c:tx>
                <c:rich>
                  <a:bodyPr/>
                  <a:lstStyle/>
                  <a:p>
                    <a:endParaRPr lang="ru-RU" sz="2000" dirty="0" smtClean="0">
                      <a:solidFill>
                        <a:schemeClr val="tx1"/>
                      </a:solidFill>
                    </a:endParaRPr>
                  </a:p>
                  <a:p>
                    <a:r>
                      <a:rPr lang="ru-RU" sz="2000" dirty="0" smtClean="0">
                        <a:solidFill>
                          <a:schemeClr val="tx1"/>
                        </a:solidFill>
                      </a:rPr>
                      <a:t>Мошенничества</a:t>
                    </a:r>
                    <a:endParaRPr lang="ru-RU" dirty="0">
                      <a:solidFill>
                        <a:srgbClr val="09B7A2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EE-452F-A580-8021D9C7C233}"/>
                </c:ext>
              </c:extLst>
            </c:dLbl>
            <c:dLbl>
              <c:idx val="3"/>
              <c:layout>
                <c:manualLayout>
                  <c:x val="-8.2066746848384556E-3"/>
                  <c:y val="5.9501111060089084E-3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>
                        <a:solidFill>
                          <a:schemeClr val="tx1"/>
                        </a:solidFill>
                      </a:rPr>
                      <a:t>Незаконный оборот </a:t>
                    </a:r>
                    <a:r>
                      <a:rPr lang="ru-RU" sz="2000" dirty="0" smtClean="0">
                        <a:solidFill>
                          <a:schemeClr val="tx1"/>
                        </a:solidFill>
                      </a:rPr>
                      <a:t>наркотиков</a:t>
                    </a:r>
                    <a:endParaRPr lang="ru-RU" dirty="0">
                      <a:solidFill>
                        <a:srgbClr val="9933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EE-452F-A580-8021D9C7C233}"/>
                </c:ext>
              </c:extLst>
            </c:dLbl>
            <c:dLbl>
              <c:idx val="4"/>
              <c:layout>
                <c:manualLayout>
                  <c:x val="-1.4018430326559842E-2"/>
                  <c:y val="-7.548536921202248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Прочие </a:t>
                    </a:r>
                    <a:endParaRPr lang="ru-RU" sz="1800" b="1" dirty="0" smtClean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EE-452F-A580-8021D9C7C233}"/>
                </c:ext>
              </c:extLst>
            </c:dLbl>
            <c:dLbl>
              <c:idx val="5"/>
              <c:layout>
                <c:manualLayout>
                  <c:x val="-1.4254999090823919E-2"/>
                  <c:y val="-0.23503702769419271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err="1">
                        <a:solidFill>
                          <a:schemeClr val="tx1"/>
                        </a:solidFill>
                      </a:rPr>
                      <a:t>Специзолятор
4 158
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EE-452F-A580-8021D9C7C233}"/>
                </c:ext>
              </c:extLst>
            </c:dLbl>
            <c:dLbl>
              <c:idx val="6"/>
              <c:layout>
                <c:manualLayout>
                  <c:x val="9.2083115222913417E-2"/>
                  <c:y val="-0.218649465155528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EE-452F-A580-8021D9C7C233}"/>
                </c:ext>
              </c:extLst>
            </c:dLbl>
            <c:dLbl>
              <c:idx val="7"/>
              <c:layout>
                <c:manualLayout>
                  <c:x val="0.17201434845137015"/>
                  <c:y val="-7.686985351087406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EE-452F-A580-8021D9C7C2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Кражи</c:v>
                </c:pt>
                <c:pt idx="1">
                  <c:v>Хулиганства</c:v>
                </c:pt>
                <c:pt idx="2">
                  <c:v>Мошенничества</c:v>
                </c:pt>
                <c:pt idx="3">
                  <c:v>Незаконный оборот наркотиков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71</c:v>
                </c:pt>
                <c:pt idx="1">
                  <c:v>48</c:v>
                </c:pt>
                <c:pt idx="2">
                  <c:v>44</c:v>
                </c:pt>
                <c:pt idx="3">
                  <c:v>41</c:v>
                </c:pt>
                <c:pt idx="4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9EE-452F-A580-8021D9C7C2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Кражи</c:v>
                </c:pt>
                <c:pt idx="1">
                  <c:v>Хулиганства</c:v>
                </c:pt>
                <c:pt idx="2">
                  <c:v>Мошенничества</c:v>
                </c:pt>
                <c:pt idx="3">
                  <c:v>Незаконный оборот наркотиков</c:v>
                </c:pt>
                <c:pt idx="4">
                  <c:v>Прочие</c:v>
                </c:pt>
              </c:strCache>
            </c:strRef>
          </c:cat>
          <c:val>
            <c:numRef>
              <c:f>Лист1!$C$2:$C$6</c:f>
              <c:numCache>
                <c:formatCode>0.00%</c:formatCode>
                <c:ptCount val="5"/>
                <c:pt idx="0">
                  <c:v>0.19034852546916889</c:v>
                </c:pt>
                <c:pt idx="1">
                  <c:v>0.12868632707774799</c:v>
                </c:pt>
                <c:pt idx="2">
                  <c:v>0.11796246648793565</c:v>
                </c:pt>
                <c:pt idx="3">
                  <c:v>0.10991957104557641</c:v>
                </c:pt>
                <c:pt idx="4">
                  <c:v>0.5093833780160858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EE-452F-A580-8021D9C7C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79">
          <a:noFill/>
        </a:ln>
      </c:spPr>
    </c:plotArea>
    <c:plotVisOnly val="1"/>
    <c:dispBlanksAs val="zero"/>
    <c:showDLblsOverMax val="0"/>
  </c:chart>
  <c:spPr>
    <a:noFill/>
    <a:ln>
      <a:solidFill>
        <a:schemeClr val="bg1"/>
      </a:solidFill>
    </a:ln>
    <a:effectLst/>
    <a:scene3d>
      <a:camera prst="orthographicFront"/>
      <a:lightRig rig="threePt" dir="t"/>
    </a:scene3d>
  </c:spPr>
  <c:txPr>
    <a:bodyPr/>
    <a:lstStyle/>
    <a:p>
      <a:pPr>
        <a:defRPr sz="65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0.61344</cdr:x>
      <cdr:y>0.24163</cdr:y>
    </cdr:from>
    <cdr:to>
      <cdr:x>0.71083</cdr:x>
      <cdr:y>0.321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989140" y="1452320"/>
          <a:ext cx="1109592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12%</a:t>
          </a:r>
          <a:endParaRPr lang="ru-RU" sz="25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0.65769</cdr:x>
      <cdr:y>0.37342</cdr:y>
    </cdr:from>
    <cdr:to>
      <cdr:x>0.74287</cdr:x>
      <cdr:y>0.45279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493196" y="2244408"/>
          <a:ext cx="970480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5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0.5692</cdr:x>
      <cdr:y>0.5052</cdr:y>
    </cdr:from>
    <cdr:to>
      <cdr:x>0.65316</cdr:x>
      <cdr:y>0.58457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6485084" y="3036496"/>
          <a:ext cx="956581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11%</a:t>
          </a:r>
          <a:endParaRPr lang="ru-RU" sz="25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0.22791</cdr:x>
      <cdr:y>0.40936</cdr:y>
    </cdr:from>
    <cdr:to>
      <cdr:x>0.34635</cdr:x>
      <cdr:y>0.48873</cdr:y>
    </cdr:to>
    <cdr:sp macro="" textlink="">
      <cdr:nvSpPr>
        <cdr:cNvPr id="5" name="TextBox 2"/>
        <cdr:cNvSpPr txBox="1"/>
      </cdr:nvSpPr>
      <cdr:spPr>
        <a:xfrm xmlns:a="http://schemas.openxmlformats.org/drawingml/2006/main">
          <a:off x="2596652" y="2460432"/>
          <a:ext cx="1349421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49%</a:t>
          </a:r>
          <a:endParaRPr lang="ru-RU" sz="25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0.61637</cdr:x>
      <cdr:y>0.27555</cdr:y>
    </cdr:from>
    <cdr:to>
      <cdr:x>0.71376</cdr:x>
      <cdr:y>0.35492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7022445" y="1656184"/>
          <a:ext cx="1109592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12%</a:t>
          </a:r>
          <a:endParaRPr lang="ru-RU" sz="25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0.66693</cdr:x>
      <cdr:y>0.40733</cdr:y>
    </cdr:from>
    <cdr:to>
      <cdr:x>0.75211</cdr:x>
      <cdr:y>0.4867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598509" y="2448272"/>
          <a:ext cx="970480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5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0.55948</cdr:x>
      <cdr:y>0.52714</cdr:y>
    </cdr:from>
    <cdr:to>
      <cdr:x>0.64345</cdr:x>
      <cdr:y>0.60651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6374373" y="3168352"/>
          <a:ext cx="956581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11%</a:t>
          </a:r>
          <a:endParaRPr lang="ru-RU" sz="25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0.23715</cdr:x>
      <cdr:y>0.44328</cdr:y>
    </cdr:from>
    <cdr:to>
      <cdr:x>0.35559</cdr:x>
      <cdr:y>0.52265</cdr:y>
    </cdr:to>
    <cdr:sp macro="" textlink="">
      <cdr:nvSpPr>
        <cdr:cNvPr id="5" name="TextBox 2"/>
        <cdr:cNvSpPr txBox="1"/>
      </cdr:nvSpPr>
      <cdr:spPr>
        <a:xfrm xmlns:a="http://schemas.openxmlformats.org/drawingml/2006/main">
          <a:off x="2701965" y="2664296"/>
          <a:ext cx="1349421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49%</a:t>
          </a:r>
          <a:endParaRPr lang="ru-RU" sz="25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5072" cy="496808"/>
          </a:xfrm>
          <a:prstGeom prst="rect">
            <a:avLst/>
          </a:prstGeom>
        </p:spPr>
        <p:txBody>
          <a:bodyPr vert="horz" lIns="91670" tIns="45835" rIns="91670" bIns="45835" rtlCol="0"/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97389" y="0"/>
            <a:ext cx="2905072" cy="496808"/>
          </a:xfrm>
          <a:prstGeom prst="rect">
            <a:avLst/>
          </a:prstGeom>
        </p:spPr>
        <p:txBody>
          <a:bodyPr vert="horz" lIns="91670" tIns="45835" rIns="91670" bIns="45835" rtlCol="0"/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E8BA690-BC15-4A01-8A7B-6A71AC99F3EE}" type="datetimeFigureOut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7630"/>
            <a:ext cx="2905072" cy="496808"/>
          </a:xfrm>
          <a:prstGeom prst="rect">
            <a:avLst/>
          </a:prstGeom>
        </p:spPr>
        <p:txBody>
          <a:bodyPr vert="horz" lIns="91670" tIns="45835" rIns="91670" bIns="45835" rtlCol="0" anchor="b"/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97389" y="9437630"/>
            <a:ext cx="2905072" cy="496808"/>
          </a:xfrm>
          <a:prstGeom prst="rect">
            <a:avLst/>
          </a:prstGeom>
        </p:spPr>
        <p:txBody>
          <a:bodyPr vert="horz" wrap="square" lIns="91670" tIns="45835" rIns="91670" bIns="458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765F74E6-5DE9-4770-B737-38332746FB4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75066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5072" cy="496808"/>
          </a:xfrm>
          <a:prstGeom prst="rect">
            <a:avLst/>
          </a:prstGeom>
        </p:spPr>
        <p:txBody>
          <a:bodyPr vert="horz" lIns="91670" tIns="45835" rIns="91670" bIns="45835" rtlCol="0"/>
          <a:lstStyle>
            <a:lvl1pPr algn="l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97389" y="0"/>
            <a:ext cx="2905072" cy="496808"/>
          </a:xfrm>
          <a:prstGeom prst="rect">
            <a:avLst/>
          </a:prstGeom>
        </p:spPr>
        <p:txBody>
          <a:bodyPr vert="horz" lIns="91670" tIns="45835" rIns="91670" bIns="45835" rtlCol="0"/>
          <a:lstStyle>
            <a:lvl1pPr algn="r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99235AD1-1073-420F-AA1B-09D78E1D71CB}" type="datetimeFigureOut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3825" y="744538"/>
            <a:ext cx="64563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70" tIns="45835" rIns="91670" bIns="4583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0402" y="4719679"/>
            <a:ext cx="5363210" cy="4471274"/>
          </a:xfrm>
          <a:prstGeom prst="rect">
            <a:avLst/>
          </a:prstGeom>
        </p:spPr>
        <p:txBody>
          <a:bodyPr vert="horz" lIns="91670" tIns="45835" rIns="91670" bIns="45835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7630"/>
            <a:ext cx="2905072" cy="496808"/>
          </a:xfrm>
          <a:prstGeom prst="rect">
            <a:avLst/>
          </a:prstGeom>
        </p:spPr>
        <p:txBody>
          <a:bodyPr vert="horz" lIns="91670" tIns="45835" rIns="91670" bIns="45835" rtlCol="0" anchor="b"/>
          <a:lstStyle>
            <a:lvl1pPr algn="l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97389" y="9437630"/>
            <a:ext cx="2905072" cy="496808"/>
          </a:xfrm>
          <a:prstGeom prst="rect">
            <a:avLst/>
          </a:prstGeom>
        </p:spPr>
        <p:txBody>
          <a:bodyPr vert="horz" wrap="square" lIns="91670" tIns="45835" rIns="91670" bIns="458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FA956E-E9AC-43B1-9158-CEF283B3BB8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3447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21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3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38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0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39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36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40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28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825" y="744538"/>
            <a:ext cx="6456363" cy="3727450"/>
          </a:xfrm>
          <a:ln/>
        </p:spPr>
      </p:sp>
      <p:sp>
        <p:nvSpPr>
          <p:cNvPr id="3" name="Заметки 2">
            <a:extLst/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748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Это один из краеугольных камней всего проекта. Мы добиваемся того, чтобы люди общались с людьми – это сильный критерий доверия к нашему проекту. Мы хотим добиться результата, когда в любое время суток, в любой день года человек мог бы получить ответ на свой вопрос. Этот формат 27 / 7 будет поддерживаться подключением к консультационному центру различных каналов обмена информацией:</a:t>
            </a:r>
          </a:p>
          <a:p>
            <a:pPr marL="171412" indent="-171412" defTabSz="774895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Телефонная связь </a:t>
            </a:r>
          </a:p>
          <a:p>
            <a:pPr marL="171412" indent="-171412" defTabSz="774895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Онлайн – чат</a:t>
            </a:r>
          </a:p>
          <a:p>
            <a:pPr marL="171412" indent="-171412" defTabSz="774895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Заказ обратного звонка</a:t>
            </a:r>
          </a:p>
          <a:p>
            <a:pPr marL="171412" indent="-171412" defTabSz="774895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Отправка сообщения</a:t>
            </a:r>
          </a:p>
          <a:p>
            <a:pPr marL="171412" indent="-171412" defTabSz="774895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Мессенджеры</a:t>
            </a:r>
          </a:p>
          <a:p>
            <a:pPr marL="171412" indent="-171412" defTabSz="774895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Социальные сети</a:t>
            </a:r>
          </a:p>
          <a:p>
            <a:pPr marL="171412" indent="-171412" defTabSz="774895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Роботы </a:t>
            </a:r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730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16" indent="-284135" defTabSz="7730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6539" indent="-226990" defTabSz="7730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2107" indent="-226990" defTabSz="7730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6087" indent="-226990" defTabSz="7730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3243" indent="-226990" defTabSz="7730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60398" indent="-226990" defTabSz="7730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7553" indent="-226990" defTabSz="7730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4708" indent="-226990" defTabSz="7730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97010F31-1D7B-4BBC-9C7B-91AB2172A699}" type="slidenum">
              <a:rPr lang="ru-RU" altLang="ru-RU" smtClean="0">
                <a:latin typeface="Calibri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43</a:t>
            </a:fld>
            <a:endParaRPr lang="ru-RU" altLang="ru-RU" smtClean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9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28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31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29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8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32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33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43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34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64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35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92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36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5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595" indent="-2829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684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58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7032" indent="-2263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9705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2379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053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727" indent="-2263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82D7D-FC33-4C96-8CDB-44AB30C5A5C4}" type="slidenum">
              <a:rPr lang="ru-RU" altLang="ru-RU">
                <a:solidFill>
                  <a:srgbClr val="000000"/>
                </a:solidFill>
              </a:rPr>
              <a:pPr eaLnBrk="1" hangingPunct="1"/>
              <a:t>37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7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4" y="2130426"/>
            <a:ext cx="10098723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28" y="3886200"/>
            <a:ext cx="831659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26D6-F981-433D-A8D7-2AAF78A3EFEE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447DD-EA53-49DF-848F-3ED447AE0AB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72715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A66A5-BDCA-4994-AC6A-86FF295BD418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8C4B4-F134-4883-B638-627E1C30FA1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5183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74639"/>
            <a:ext cx="2673191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74639"/>
            <a:ext cx="782156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73F9E-462F-44AD-A2B0-6A90768C328A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53E79-B782-459C-89A0-48EFD2C54C2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630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43" y="274638"/>
            <a:ext cx="1069276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94043" y="1600201"/>
            <a:ext cx="10692765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7647E-2AC5-4859-B160-7BC0DFB5661F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6C1BF-775E-49D3-BDB6-9344F086BEE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36286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440" y="1125538"/>
            <a:ext cx="1188085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48" y="-31750"/>
            <a:ext cx="870024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6"/>
          <p:cNvSpPr>
            <a:spLocks/>
          </p:cNvSpPr>
          <p:nvPr userDrawn="1"/>
        </p:nvSpPr>
        <p:spPr bwMode="auto">
          <a:xfrm>
            <a:off x="0" y="6402388"/>
            <a:ext cx="802371" cy="455612"/>
          </a:xfrm>
          <a:custGeom>
            <a:avLst/>
            <a:gdLst>
              <a:gd name="T0" fmla="*/ 0 w 1944"/>
              <a:gd name="T1" fmla="*/ 2147483647 h 1437"/>
              <a:gd name="T2" fmla="*/ 2147483647 w 1944"/>
              <a:gd name="T3" fmla="*/ 2147483647 h 1437"/>
              <a:gd name="T4" fmla="*/ 2147483647 w 1944"/>
              <a:gd name="T5" fmla="*/ 2147483647 h 1437"/>
              <a:gd name="T6" fmla="*/ 2147483647 w 1944"/>
              <a:gd name="T7" fmla="*/ 2147483647 h 1437"/>
              <a:gd name="T8" fmla="*/ 2147483647 w 1944"/>
              <a:gd name="T9" fmla="*/ 2147483647 h 1437"/>
              <a:gd name="T10" fmla="*/ 2147483647 w 1944"/>
              <a:gd name="T11" fmla="*/ 2147483647 h 1437"/>
              <a:gd name="T12" fmla="*/ 2147483647 w 1944"/>
              <a:gd name="T13" fmla="*/ 2147483647 h 1437"/>
              <a:gd name="T14" fmla="*/ 2147483647 w 1944"/>
              <a:gd name="T15" fmla="*/ 2147483647 h 1437"/>
              <a:gd name="T16" fmla="*/ 2147483647 w 1944"/>
              <a:gd name="T17" fmla="*/ 2147483647 h 1437"/>
              <a:gd name="T18" fmla="*/ 2147483647 w 1944"/>
              <a:gd name="T19" fmla="*/ 2147483647 h 1437"/>
              <a:gd name="T20" fmla="*/ 2147483647 w 1944"/>
              <a:gd name="T21" fmla="*/ 2147483647 h 1437"/>
              <a:gd name="T22" fmla="*/ 2147483647 w 1944"/>
              <a:gd name="T23" fmla="*/ 2147483647 h 1437"/>
              <a:gd name="T24" fmla="*/ 2147483647 w 1944"/>
              <a:gd name="T25" fmla="*/ 2147483647 h 1437"/>
              <a:gd name="T26" fmla="*/ 2147483647 w 1944"/>
              <a:gd name="T27" fmla="*/ 2147483647 h 1437"/>
              <a:gd name="T28" fmla="*/ 2147483647 w 1944"/>
              <a:gd name="T29" fmla="*/ 2147483647 h 1437"/>
              <a:gd name="T30" fmla="*/ 2147483647 w 1944"/>
              <a:gd name="T31" fmla="*/ 2147483647 h 1437"/>
              <a:gd name="T32" fmla="*/ 2147483647 w 1944"/>
              <a:gd name="T33" fmla="*/ 2147483647 h 1437"/>
              <a:gd name="T34" fmla="*/ 2147483647 w 1944"/>
              <a:gd name="T35" fmla="*/ 2147483647 h 1437"/>
              <a:gd name="T36" fmla="*/ 2147483647 w 1944"/>
              <a:gd name="T37" fmla="*/ 2147483647 h 1437"/>
              <a:gd name="T38" fmla="*/ 2147483647 w 1944"/>
              <a:gd name="T39" fmla="*/ 2147483647 h 1437"/>
              <a:gd name="T40" fmla="*/ 2147483647 w 1944"/>
              <a:gd name="T41" fmla="*/ 2147483647 h 1437"/>
              <a:gd name="T42" fmla="*/ 2147483647 w 1944"/>
              <a:gd name="T43" fmla="*/ 2147483647 h 1437"/>
              <a:gd name="T44" fmla="*/ 2147483647 w 1944"/>
              <a:gd name="T45" fmla="*/ 2147483647 h 1437"/>
              <a:gd name="T46" fmla="*/ 2147483647 w 1944"/>
              <a:gd name="T47" fmla="*/ 2147483647 h 1437"/>
              <a:gd name="T48" fmla="*/ 2147483647 w 1944"/>
              <a:gd name="T49" fmla="*/ 2147483647 h 1437"/>
              <a:gd name="T50" fmla="*/ 2147483647 w 1944"/>
              <a:gd name="T51" fmla="*/ 2147483647 h 1437"/>
              <a:gd name="T52" fmla="*/ 2147483647 w 1944"/>
              <a:gd name="T53" fmla="*/ 0 h 1437"/>
              <a:gd name="T54" fmla="*/ 2147483647 w 1944"/>
              <a:gd name="T55" fmla="*/ 2147483647 h 1437"/>
              <a:gd name="T56" fmla="*/ 2147483647 w 1944"/>
              <a:gd name="T57" fmla="*/ 2147483647 h 1437"/>
              <a:gd name="T58" fmla="*/ 2147483647 w 1944"/>
              <a:gd name="T59" fmla="*/ 2147483647 h 1437"/>
              <a:gd name="T60" fmla="*/ 2147483647 w 1944"/>
              <a:gd name="T61" fmla="*/ 2147483647 h 1437"/>
              <a:gd name="T62" fmla="*/ 2147483647 w 1944"/>
              <a:gd name="T63" fmla="*/ 2147483647 h 1437"/>
              <a:gd name="T64" fmla="*/ 2147483647 w 1944"/>
              <a:gd name="T65" fmla="*/ 2147483647 h 1437"/>
              <a:gd name="T66" fmla="*/ 2147483647 w 1944"/>
              <a:gd name="T67" fmla="*/ 2147483647 h 1437"/>
              <a:gd name="T68" fmla="*/ 2147483647 w 1944"/>
              <a:gd name="T69" fmla="*/ 2147483647 h 14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44" h="1437">
                <a:moveTo>
                  <a:pt x="1333" y="106"/>
                </a:moveTo>
                <a:lnTo>
                  <a:pt x="0" y="1437"/>
                </a:lnTo>
                <a:lnTo>
                  <a:pt x="1013" y="1437"/>
                </a:lnTo>
                <a:lnTo>
                  <a:pt x="1839" y="612"/>
                </a:lnTo>
                <a:lnTo>
                  <a:pt x="1852" y="599"/>
                </a:lnTo>
                <a:lnTo>
                  <a:pt x="1863" y="585"/>
                </a:lnTo>
                <a:lnTo>
                  <a:pt x="1875" y="571"/>
                </a:lnTo>
                <a:lnTo>
                  <a:pt x="1884" y="556"/>
                </a:lnTo>
                <a:lnTo>
                  <a:pt x="1894" y="541"/>
                </a:lnTo>
                <a:lnTo>
                  <a:pt x="1903" y="525"/>
                </a:lnTo>
                <a:lnTo>
                  <a:pt x="1910" y="510"/>
                </a:lnTo>
                <a:lnTo>
                  <a:pt x="1917" y="493"/>
                </a:lnTo>
                <a:lnTo>
                  <a:pt x="1924" y="477"/>
                </a:lnTo>
                <a:lnTo>
                  <a:pt x="1929" y="460"/>
                </a:lnTo>
                <a:lnTo>
                  <a:pt x="1934" y="444"/>
                </a:lnTo>
                <a:lnTo>
                  <a:pt x="1937" y="428"/>
                </a:lnTo>
                <a:lnTo>
                  <a:pt x="1941" y="410"/>
                </a:lnTo>
                <a:lnTo>
                  <a:pt x="1942" y="394"/>
                </a:lnTo>
                <a:lnTo>
                  <a:pt x="1943" y="376"/>
                </a:lnTo>
                <a:lnTo>
                  <a:pt x="1944" y="360"/>
                </a:lnTo>
                <a:lnTo>
                  <a:pt x="1943" y="342"/>
                </a:lnTo>
                <a:lnTo>
                  <a:pt x="1942" y="324"/>
                </a:lnTo>
                <a:lnTo>
                  <a:pt x="1941" y="308"/>
                </a:lnTo>
                <a:lnTo>
                  <a:pt x="1937" y="290"/>
                </a:lnTo>
                <a:lnTo>
                  <a:pt x="1934" y="274"/>
                </a:lnTo>
                <a:lnTo>
                  <a:pt x="1929" y="257"/>
                </a:lnTo>
                <a:lnTo>
                  <a:pt x="1924" y="241"/>
                </a:lnTo>
                <a:lnTo>
                  <a:pt x="1917" y="225"/>
                </a:lnTo>
                <a:lnTo>
                  <a:pt x="1910" y="208"/>
                </a:lnTo>
                <a:lnTo>
                  <a:pt x="1903" y="193"/>
                </a:lnTo>
                <a:lnTo>
                  <a:pt x="1894" y="176"/>
                </a:lnTo>
                <a:lnTo>
                  <a:pt x="1884" y="162"/>
                </a:lnTo>
                <a:lnTo>
                  <a:pt x="1875" y="147"/>
                </a:lnTo>
                <a:lnTo>
                  <a:pt x="1863" y="133"/>
                </a:lnTo>
                <a:lnTo>
                  <a:pt x="1852" y="119"/>
                </a:lnTo>
                <a:lnTo>
                  <a:pt x="1839" y="106"/>
                </a:lnTo>
                <a:lnTo>
                  <a:pt x="1826" y="93"/>
                </a:lnTo>
                <a:lnTo>
                  <a:pt x="1812" y="81"/>
                </a:lnTo>
                <a:lnTo>
                  <a:pt x="1798" y="70"/>
                </a:lnTo>
                <a:lnTo>
                  <a:pt x="1782" y="60"/>
                </a:lnTo>
                <a:lnTo>
                  <a:pt x="1768" y="51"/>
                </a:lnTo>
                <a:lnTo>
                  <a:pt x="1752" y="41"/>
                </a:lnTo>
                <a:lnTo>
                  <a:pt x="1737" y="34"/>
                </a:lnTo>
                <a:lnTo>
                  <a:pt x="1720" y="27"/>
                </a:lnTo>
                <a:lnTo>
                  <a:pt x="1704" y="20"/>
                </a:lnTo>
                <a:lnTo>
                  <a:pt x="1687" y="16"/>
                </a:lnTo>
                <a:lnTo>
                  <a:pt x="1671" y="11"/>
                </a:lnTo>
                <a:lnTo>
                  <a:pt x="1654" y="7"/>
                </a:lnTo>
                <a:lnTo>
                  <a:pt x="1637" y="4"/>
                </a:lnTo>
                <a:lnTo>
                  <a:pt x="1620" y="3"/>
                </a:lnTo>
                <a:lnTo>
                  <a:pt x="1603" y="2"/>
                </a:lnTo>
                <a:lnTo>
                  <a:pt x="1585" y="0"/>
                </a:lnTo>
                <a:lnTo>
                  <a:pt x="1569" y="2"/>
                </a:lnTo>
                <a:lnTo>
                  <a:pt x="1551" y="3"/>
                </a:lnTo>
                <a:lnTo>
                  <a:pt x="1535" y="4"/>
                </a:lnTo>
                <a:lnTo>
                  <a:pt x="1517" y="7"/>
                </a:lnTo>
                <a:lnTo>
                  <a:pt x="1501" y="11"/>
                </a:lnTo>
                <a:lnTo>
                  <a:pt x="1484" y="16"/>
                </a:lnTo>
                <a:lnTo>
                  <a:pt x="1468" y="20"/>
                </a:lnTo>
                <a:lnTo>
                  <a:pt x="1451" y="27"/>
                </a:lnTo>
                <a:lnTo>
                  <a:pt x="1435" y="34"/>
                </a:lnTo>
                <a:lnTo>
                  <a:pt x="1420" y="41"/>
                </a:lnTo>
                <a:lnTo>
                  <a:pt x="1403" y="51"/>
                </a:lnTo>
                <a:lnTo>
                  <a:pt x="1389" y="60"/>
                </a:lnTo>
                <a:lnTo>
                  <a:pt x="1374" y="70"/>
                </a:lnTo>
                <a:lnTo>
                  <a:pt x="1360" y="81"/>
                </a:lnTo>
                <a:lnTo>
                  <a:pt x="1346" y="93"/>
                </a:lnTo>
                <a:lnTo>
                  <a:pt x="1333" y="1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: Shape 46"/>
          <p:cNvSpPr>
            <a:spLocks/>
          </p:cNvSpPr>
          <p:nvPr userDrawn="1"/>
        </p:nvSpPr>
        <p:spPr bwMode="auto">
          <a:xfrm>
            <a:off x="1" y="0"/>
            <a:ext cx="11884975" cy="6858000"/>
          </a:xfrm>
          <a:custGeom>
            <a:avLst/>
            <a:gdLst>
              <a:gd name="T0" fmla="*/ 7693356 w 9147326"/>
              <a:gd name="T1" fmla="*/ 1614487 h 6857999"/>
              <a:gd name="T2" fmla="*/ 7726716 w 9147326"/>
              <a:gd name="T3" fmla="*/ 1706245 h 6857999"/>
              <a:gd name="T4" fmla="*/ 7819191 w 9147326"/>
              <a:gd name="T5" fmla="*/ 1739900 h 6857999"/>
              <a:gd name="T6" fmla="*/ 8008580 w 9147326"/>
              <a:gd name="T7" fmla="*/ 1589722 h 6857999"/>
              <a:gd name="T8" fmla="*/ 8104221 w 9147326"/>
              <a:gd name="T9" fmla="*/ 1570672 h 6857999"/>
              <a:gd name="T10" fmla="*/ 8181123 w 9147326"/>
              <a:gd name="T11" fmla="*/ 1634172 h 6857999"/>
              <a:gd name="T12" fmla="*/ 8181123 w 9147326"/>
              <a:gd name="T13" fmla="*/ 1731010 h 6857999"/>
              <a:gd name="T14" fmla="*/ 7460438 w 9147326"/>
              <a:gd name="T15" fmla="*/ 2480628 h 6857999"/>
              <a:gd name="T16" fmla="*/ 7474423 w 9147326"/>
              <a:gd name="T17" fmla="*/ 2576512 h 6857999"/>
              <a:gd name="T18" fmla="*/ 7559576 w 9147326"/>
              <a:gd name="T19" fmla="*/ 2627947 h 6857999"/>
              <a:gd name="T20" fmla="*/ 7652051 w 9147326"/>
              <a:gd name="T21" fmla="*/ 2594927 h 6857999"/>
              <a:gd name="T22" fmla="*/ 7920871 w 9147326"/>
              <a:gd name="T23" fmla="*/ 2373312 h 6857999"/>
              <a:gd name="T24" fmla="*/ 8014619 w 9147326"/>
              <a:gd name="T25" fmla="*/ 2421573 h 6857999"/>
              <a:gd name="T26" fmla="*/ 7742289 w 9147326"/>
              <a:gd name="T27" fmla="*/ 2823210 h 6857999"/>
              <a:gd name="T28" fmla="*/ 7723223 w 9147326"/>
              <a:gd name="T29" fmla="*/ 2918777 h 6857999"/>
              <a:gd name="T30" fmla="*/ 7786773 w 9147326"/>
              <a:gd name="T31" fmla="*/ 2995930 h 6857999"/>
              <a:gd name="T32" fmla="*/ 7883698 w 9147326"/>
              <a:gd name="T33" fmla="*/ 2995930 h 6857999"/>
              <a:gd name="T34" fmla="*/ 8531613 w 9147326"/>
              <a:gd name="T35" fmla="*/ 2378075 h 6857999"/>
              <a:gd name="T36" fmla="*/ 8627585 w 9147326"/>
              <a:gd name="T37" fmla="*/ 2392362 h 6857999"/>
              <a:gd name="T38" fmla="*/ 8679060 w 9147326"/>
              <a:gd name="T39" fmla="*/ 2477452 h 6857999"/>
              <a:gd name="T40" fmla="*/ 8645688 w 9147326"/>
              <a:gd name="T41" fmla="*/ 2569845 h 6857999"/>
              <a:gd name="T42" fmla="*/ 7357805 w 9147326"/>
              <a:gd name="T43" fmla="*/ 3909708 h 6857999"/>
              <a:gd name="T44" fmla="*/ 7404831 w 9147326"/>
              <a:gd name="T45" fmla="*/ 3997020 h 6857999"/>
              <a:gd name="T46" fmla="*/ 7500154 w 9147326"/>
              <a:gd name="T47" fmla="*/ 4015753 h 6857999"/>
              <a:gd name="T48" fmla="*/ 8743885 w 9147326"/>
              <a:gd name="T49" fmla="*/ 2804477 h 6857999"/>
              <a:gd name="T50" fmla="*/ 8840479 w 9147326"/>
              <a:gd name="T51" fmla="*/ 2799715 h 6857999"/>
              <a:gd name="T52" fmla="*/ 8907529 w 9147326"/>
              <a:gd name="T53" fmla="*/ 2873692 h 6857999"/>
              <a:gd name="T54" fmla="*/ 8893544 w 9147326"/>
              <a:gd name="T55" fmla="*/ 2969577 h 6857999"/>
              <a:gd name="T56" fmla="*/ 8253576 w 9147326"/>
              <a:gd name="T57" fmla="*/ 3644595 h 6857999"/>
              <a:gd name="T58" fmla="*/ 8282167 w 9147326"/>
              <a:gd name="T59" fmla="*/ 3738258 h 6857999"/>
              <a:gd name="T60" fmla="*/ 8429933 w 9147326"/>
              <a:gd name="T61" fmla="*/ 3757943 h 6857999"/>
              <a:gd name="T62" fmla="*/ 2061010 w 9147326"/>
              <a:gd name="T63" fmla="*/ 5221300 h 6857999"/>
              <a:gd name="T64" fmla="*/ 2027969 w 9147326"/>
              <a:gd name="T65" fmla="*/ 5129225 h 6857999"/>
              <a:gd name="T66" fmla="*/ 1935493 w 9147326"/>
              <a:gd name="T67" fmla="*/ 5095570 h 6857999"/>
              <a:gd name="T68" fmla="*/ 1746422 w 9147326"/>
              <a:gd name="T69" fmla="*/ 5245747 h 6857999"/>
              <a:gd name="T70" fmla="*/ 1650781 w 9147326"/>
              <a:gd name="T71" fmla="*/ 5264797 h 6857999"/>
              <a:gd name="T72" fmla="*/ 1573562 w 9147326"/>
              <a:gd name="T73" fmla="*/ 5201615 h 6857999"/>
              <a:gd name="T74" fmla="*/ 1573562 w 9147326"/>
              <a:gd name="T75" fmla="*/ 5104778 h 6857999"/>
              <a:gd name="T76" fmla="*/ 2294564 w 9147326"/>
              <a:gd name="T77" fmla="*/ 4354843 h 6857999"/>
              <a:gd name="T78" fmla="*/ 2280580 w 9147326"/>
              <a:gd name="T79" fmla="*/ 4258958 h 6857999"/>
              <a:gd name="T80" fmla="*/ 2195109 w 9147326"/>
              <a:gd name="T81" fmla="*/ 4207523 h 6857999"/>
              <a:gd name="T82" fmla="*/ 2102633 w 9147326"/>
              <a:gd name="T83" fmla="*/ 4240860 h 6857999"/>
              <a:gd name="T84" fmla="*/ 1833495 w 9147326"/>
              <a:gd name="T85" fmla="*/ 4462158 h 6857999"/>
              <a:gd name="T86" fmla="*/ 1740066 w 9147326"/>
              <a:gd name="T87" fmla="*/ 4414215 h 6857999"/>
              <a:gd name="T88" fmla="*/ 2012395 w 9147326"/>
              <a:gd name="T89" fmla="*/ 4012260 h 6857999"/>
              <a:gd name="T90" fmla="*/ 2031134 w 9147326"/>
              <a:gd name="T91" fmla="*/ 3917010 h 6857999"/>
              <a:gd name="T92" fmla="*/ 1967912 w 9147326"/>
              <a:gd name="T93" fmla="*/ 3839858 h 6857999"/>
              <a:gd name="T94" fmla="*/ 1870986 w 9147326"/>
              <a:gd name="T95" fmla="*/ 3839858 h 6857999"/>
              <a:gd name="T96" fmla="*/ 1223390 w 9147326"/>
              <a:gd name="T97" fmla="*/ 4457713 h 6857999"/>
              <a:gd name="T98" fmla="*/ 1127100 w 9147326"/>
              <a:gd name="T99" fmla="*/ 4443108 h 6857999"/>
              <a:gd name="T100" fmla="*/ 1075942 w 9147326"/>
              <a:gd name="T101" fmla="*/ 4358335 h 6857999"/>
              <a:gd name="T102" fmla="*/ 1108996 w 9147326"/>
              <a:gd name="T103" fmla="*/ 4265943 h 6857999"/>
              <a:gd name="T104" fmla="*/ 2396880 w 9147326"/>
              <a:gd name="T105" fmla="*/ 2926080 h 6857999"/>
              <a:gd name="T106" fmla="*/ 2349854 w 9147326"/>
              <a:gd name="T107" fmla="*/ 2838450 h 6857999"/>
              <a:gd name="T108" fmla="*/ 2254213 w 9147326"/>
              <a:gd name="T109" fmla="*/ 2820035 h 6857999"/>
              <a:gd name="T110" fmla="*/ 1011117 w 9147326"/>
              <a:gd name="T111" fmla="*/ 4030993 h 6857999"/>
              <a:gd name="T112" fmla="*/ 914205 w 9147326"/>
              <a:gd name="T113" fmla="*/ 4035755 h 6857999"/>
              <a:gd name="T114" fmla="*/ 846838 w 9147326"/>
              <a:gd name="T115" fmla="*/ 3962095 h 6857999"/>
              <a:gd name="T116" fmla="*/ 861458 w 9147326"/>
              <a:gd name="T117" fmla="*/ 3865893 h 6857999"/>
              <a:gd name="T118" fmla="*/ 1501109 w 9147326"/>
              <a:gd name="T119" fmla="*/ 3191192 h 6857999"/>
              <a:gd name="T120" fmla="*/ 1472835 w 9147326"/>
              <a:gd name="T121" fmla="*/ 3097530 h 6857999"/>
              <a:gd name="T122" fmla="*/ 1324752 w 9147326"/>
              <a:gd name="T123" fmla="*/ 3077845 h 6857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147326" h="6857999">
                <a:moveTo>
                  <a:pt x="0" y="0"/>
                </a:moveTo>
                <a:lnTo>
                  <a:pt x="9147326" y="0"/>
                </a:lnTo>
                <a:lnTo>
                  <a:pt x="9147326" y="126534"/>
                </a:lnTo>
                <a:lnTo>
                  <a:pt x="7728380" y="1544002"/>
                </a:lnTo>
                <a:lnTo>
                  <a:pt x="7724248" y="1548130"/>
                </a:lnTo>
                <a:lnTo>
                  <a:pt x="7720434" y="1552575"/>
                </a:lnTo>
                <a:lnTo>
                  <a:pt x="7717256" y="1557337"/>
                </a:lnTo>
                <a:lnTo>
                  <a:pt x="7713759" y="1561782"/>
                </a:lnTo>
                <a:lnTo>
                  <a:pt x="7710899" y="1566545"/>
                </a:lnTo>
                <a:lnTo>
                  <a:pt x="7707721" y="1571942"/>
                </a:lnTo>
                <a:lnTo>
                  <a:pt x="7705496" y="1576705"/>
                </a:lnTo>
                <a:lnTo>
                  <a:pt x="7702953" y="1581785"/>
                </a:lnTo>
                <a:lnTo>
                  <a:pt x="7701046" y="1587182"/>
                </a:lnTo>
                <a:lnTo>
                  <a:pt x="7699457" y="1592262"/>
                </a:lnTo>
                <a:lnTo>
                  <a:pt x="7698186" y="1597977"/>
                </a:lnTo>
                <a:lnTo>
                  <a:pt x="7696914" y="1603057"/>
                </a:lnTo>
                <a:lnTo>
                  <a:pt x="7695961" y="1608772"/>
                </a:lnTo>
                <a:lnTo>
                  <a:pt x="7695007" y="1614487"/>
                </a:lnTo>
                <a:lnTo>
                  <a:pt x="7694690" y="1619567"/>
                </a:lnTo>
                <a:lnTo>
                  <a:pt x="7694690" y="1625282"/>
                </a:lnTo>
                <a:lnTo>
                  <a:pt x="7694690" y="1630680"/>
                </a:lnTo>
                <a:lnTo>
                  <a:pt x="7695007" y="1636395"/>
                </a:lnTo>
                <a:lnTo>
                  <a:pt x="7695961" y="1641792"/>
                </a:lnTo>
                <a:lnTo>
                  <a:pt x="7696914" y="1647190"/>
                </a:lnTo>
                <a:lnTo>
                  <a:pt x="7698186" y="1652587"/>
                </a:lnTo>
                <a:lnTo>
                  <a:pt x="7699457" y="1657985"/>
                </a:lnTo>
                <a:lnTo>
                  <a:pt x="7701046" y="1663065"/>
                </a:lnTo>
                <a:lnTo>
                  <a:pt x="7702953" y="1668462"/>
                </a:lnTo>
                <a:lnTo>
                  <a:pt x="7705178" y="1673542"/>
                </a:lnTo>
                <a:lnTo>
                  <a:pt x="7707721" y="1678940"/>
                </a:lnTo>
                <a:lnTo>
                  <a:pt x="7710899" y="1683702"/>
                </a:lnTo>
                <a:lnTo>
                  <a:pt x="7713759" y="1688465"/>
                </a:lnTo>
                <a:lnTo>
                  <a:pt x="7717256" y="1693227"/>
                </a:lnTo>
                <a:lnTo>
                  <a:pt x="7720434" y="1697672"/>
                </a:lnTo>
                <a:lnTo>
                  <a:pt x="7724248" y="1702435"/>
                </a:lnTo>
                <a:lnTo>
                  <a:pt x="7728380" y="1706245"/>
                </a:lnTo>
                <a:lnTo>
                  <a:pt x="7732829" y="1710372"/>
                </a:lnTo>
                <a:lnTo>
                  <a:pt x="7737279" y="1714500"/>
                </a:lnTo>
                <a:lnTo>
                  <a:pt x="7741729" y="1717992"/>
                </a:lnTo>
                <a:lnTo>
                  <a:pt x="7746496" y="1721167"/>
                </a:lnTo>
                <a:lnTo>
                  <a:pt x="7751581" y="1724342"/>
                </a:lnTo>
                <a:lnTo>
                  <a:pt x="7756349" y="1727200"/>
                </a:lnTo>
                <a:lnTo>
                  <a:pt x="7761434" y="1729422"/>
                </a:lnTo>
                <a:lnTo>
                  <a:pt x="7766202" y="1731645"/>
                </a:lnTo>
                <a:lnTo>
                  <a:pt x="7771605" y="1733867"/>
                </a:lnTo>
                <a:lnTo>
                  <a:pt x="7777326" y="1735455"/>
                </a:lnTo>
                <a:lnTo>
                  <a:pt x="7782411" y="1737042"/>
                </a:lnTo>
                <a:lnTo>
                  <a:pt x="7788132" y="1737995"/>
                </a:lnTo>
                <a:lnTo>
                  <a:pt x="7793217" y="1739265"/>
                </a:lnTo>
                <a:lnTo>
                  <a:pt x="7798938" y="1739900"/>
                </a:lnTo>
                <a:lnTo>
                  <a:pt x="7804341" y="1740217"/>
                </a:lnTo>
                <a:lnTo>
                  <a:pt x="7810062" y="1740217"/>
                </a:lnTo>
                <a:lnTo>
                  <a:pt x="7815148" y="1740217"/>
                </a:lnTo>
                <a:lnTo>
                  <a:pt x="7820868" y="1739900"/>
                </a:lnTo>
                <a:lnTo>
                  <a:pt x="7826272" y="1739265"/>
                </a:lnTo>
                <a:lnTo>
                  <a:pt x="7831993" y="1737995"/>
                </a:lnTo>
                <a:lnTo>
                  <a:pt x="7837396" y="1737042"/>
                </a:lnTo>
                <a:lnTo>
                  <a:pt x="7842799" y="1735455"/>
                </a:lnTo>
                <a:lnTo>
                  <a:pt x="7848202" y="1733867"/>
                </a:lnTo>
                <a:lnTo>
                  <a:pt x="7853287" y="1731645"/>
                </a:lnTo>
                <a:lnTo>
                  <a:pt x="7858373" y="1729422"/>
                </a:lnTo>
                <a:lnTo>
                  <a:pt x="7863458" y="1727200"/>
                </a:lnTo>
                <a:lnTo>
                  <a:pt x="7868225" y="1724342"/>
                </a:lnTo>
                <a:lnTo>
                  <a:pt x="7872993" y="1721167"/>
                </a:lnTo>
                <a:lnTo>
                  <a:pt x="7877760" y="1717992"/>
                </a:lnTo>
                <a:lnTo>
                  <a:pt x="7882528" y="1714500"/>
                </a:lnTo>
                <a:lnTo>
                  <a:pt x="7886977" y="1710372"/>
                </a:lnTo>
                <a:lnTo>
                  <a:pt x="7891427" y="1706245"/>
                </a:lnTo>
                <a:lnTo>
                  <a:pt x="7996947" y="1601152"/>
                </a:lnTo>
                <a:lnTo>
                  <a:pt x="8001079" y="1597342"/>
                </a:lnTo>
                <a:lnTo>
                  <a:pt x="8005528" y="1593215"/>
                </a:lnTo>
                <a:lnTo>
                  <a:pt x="8010296" y="1589722"/>
                </a:lnTo>
                <a:lnTo>
                  <a:pt x="8014745" y="1586547"/>
                </a:lnTo>
                <a:lnTo>
                  <a:pt x="8019831" y="1583372"/>
                </a:lnTo>
                <a:lnTo>
                  <a:pt x="8024916" y="1580515"/>
                </a:lnTo>
                <a:lnTo>
                  <a:pt x="8029683" y="1578292"/>
                </a:lnTo>
                <a:lnTo>
                  <a:pt x="8035087" y="1576070"/>
                </a:lnTo>
                <a:lnTo>
                  <a:pt x="8040172" y="1573847"/>
                </a:lnTo>
                <a:lnTo>
                  <a:pt x="8045575" y="1572260"/>
                </a:lnTo>
                <a:lnTo>
                  <a:pt x="8050978" y="1570672"/>
                </a:lnTo>
                <a:lnTo>
                  <a:pt x="8056381" y="1569720"/>
                </a:lnTo>
                <a:lnTo>
                  <a:pt x="8061784" y="1568450"/>
                </a:lnTo>
                <a:lnTo>
                  <a:pt x="8067505" y="1568132"/>
                </a:lnTo>
                <a:lnTo>
                  <a:pt x="8072591" y="1567497"/>
                </a:lnTo>
                <a:lnTo>
                  <a:pt x="8078312" y="1567497"/>
                </a:lnTo>
                <a:lnTo>
                  <a:pt x="8083715" y="1567497"/>
                </a:lnTo>
                <a:lnTo>
                  <a:pt x="8089436" y="1568132"/>
                </a:lnTo>
                <a:lnTo>
                  <a:pt x="8095157" y="1568450"/>
                </a:lnTo>
                <a:lnTo>
                  <a:pt x="8100242" y="1569720"/>
                </a:lnTo>
                <a:lnTo>
                  <a:pt x="8105963" y="1570672"/>
                </a:lnTo>
                <a:lnTo>
                  <a:pt x="8111048" y="1572260"/>
                </a:lnTo>
                <a:lnTo>
                  <a:pt x="8116451" y="1573847"/>
                </a:lnTo>
                <a:lnTo>
                  <a:pt x="8121537" y="1576070"/>
                </a:lnTo>
                <a:lnTo>
                  <a:pt x="8126622" y="1578292"/>
                </a:lnTo>
                <a:lnTo>
                  <a:pt x="8132025" y="1580515"/>
                </a:lnTo>
                <a:lnTo>
                  <a:pt x="8136793" y="1583372"/>
                </a:lnTo>
                <a:lnTo>
                  <a:pt x="8141560" y="1586547"/>
                </a:lnTo>
                <a:lnTo>
                  <a:pt x="8146645" y="1589722"/>
                </a:lnTo>
                <a:lnTo>
                  <a:pt x="8151095" y="1593215"/>
                </a:lnTo>
                <a:lnTo>
                  <a:pt x="8155545" y="1597342"/>
                </a:lnTo>
                <a:lnTo>
                  <a:pt x="8159676" y="1601152"/>
                </a:lnTo>
                <a:lnTo>
                  <a:pt x="8163808" y="1605280"/>
                </a:lnTo>
                <a:lnTo>
                  <a:pt x="8167940" y="1609725"/>
                </a:lnTo>
                <a:lnTo>
                  <a:pt x="8171118" y="1614487"/>
                </a:lnTo>
                <a:lnTo>
                  <a:pt x="8174614" y="1619250"/>
                </a:lnTo>
                <a:lnTo>
                  <a:pt x="8177475" y="1624012"/>
                </a:lnTo>
                <a:lnTo>
                  <a:pt x="8180653" y="1628775"/>
                </a:lnTo>
                <a:lnTo>
                  <a:pt x="8182878" y="1634172"/>
                </a:lnTo>
                <a:lnTo>
                  <a:pt x="8185103" y="1639252"/>
                </a:lnTo>
                <a:lnTo>
                  <a:pt x="8187328" y="1644650"/>
                </a:lnTo>
                <a:lnTo>
                  <a:pt x="8188599" y="1649730"/>
                </a:lnTo>
                <a:lnTo>
                  <a:pt x="8190188" y="1654810"/>
                </a:lnTo>
                <a:lnTo>
                  <a:pt x="8191459" y="1660525"/>
                </a:lnTo>
                <a:lnTo>
                  <a:pt x="8192413" y="1666240"/>
                </a:lnTo>
                <a:lnTo>
                  <a:pt x="8192731" y="1671320"/>
                </a:lnTo>
                <a:lnTo>
                  <a:pt x="8193684" y="1677035"/>
                </a:lnTo>
                <a:lnTo>
                  <a:pt x="8193684" y="1682432"/>
                </a:lnTo>
                <a:lnTo>
                  <a:pt x="8193684" y="1688147"/>
                </a:lnTo>
                <a:lnTo>
                  <a:pt x="8192731" y="1693227"/>
                </a:lnTo>
                <a:lnTo>
                  <a:pt x="8192413" y="1698942"/>
                </a:lnTo>
                <a:lnTo>
                  <a:pt x="8191459" y="1704657"/>
                </a:lnTo>
                <a:lnTo>
                  <a:pt x="8190188" y="1709737"/>
                </a:lnTo>
                <a:lnTo>
                  <a:pt x="8188599" y="1715452"/>
                </a:lnTo>
                <a:lnTo>
                  <a:pt x="8187328" y="1720532"/>
                </a:lnTo>
                <a:lnTo>
                  <a:pt x="8185103" y="1725930"/>
                </a:lnTo>
                <a:lnTo>
                  <a:pt x="8182878" y="1731010"/>
                </a:lnTo>
                <a:lnTo>
                  <a:pt x="8180653" y="1735772"/>
                </a:lnTo>
                <a:lnTo>
                  <a:pt x="8177475" y="1741170"/>
                </a:lnTo>
                <a:lnTo>
                  <a:pt x="8174614" y="1745932"/>
                </a:lnTo>
                <a:lnTo>
                  <a:pt x="8171118" y="1750377"/>
                </a:lnTo>
                <a:lnTo>
                  <a:pt x="8167940" y="1755140"/>
                </a:lnTo>
                <a:lnTo>
                  <a:pt x="8163808" y="1759585"/>
                </a:lnTo>
                <a:lnTo>
                  <a:pt x="8159676" y="1763712"/>
                </a:lnTo>
                <a:lnTo>
                  <a:pt x="7490960" y="2432050"/>
                </a:lnTo>
                <a:lnTo>
                  <a:pt x="7486828" y="2436495"/>
                </a:lnTo>
                <a:lnTo>
                  <a:pt x="7482696" y="2440940"/>
                </a:lnTo>
                <a:lnTo>
                  <a:pt x="7479518" y="2445385"/>
                </a:lnTo>
                <a:lnTo>
                  <a:pt x="7476022" y="2450148"/>
                </a:lnTo>
                <a:lnTo>
                  <a:pt x="7473161" y="2454910"/>
                </a:lnTo>
                <a:lnTo>
                  <a:pt x="7469983" y="2459990"/>
                </a:lnTo>
                <a:lnTo>
                  <a:pt x="7467758" y="2464752"/>
                </a:lnTo>
                <a:lnTo>
                  <a:pt x="7465533" y="2469833"/>
                </a:lnTo>
                <a:lnTo>
                  <a:pt x="7463309" y="2475230"/>
                </a:lnTo>
                <a:lnTo>
                  <a:pt x="7462037" y="2480628"/>
                </a:lnTo>
                <a:lnTo>
                  <a:pt x="7460448" y="2486025"/>
                </a:lnTo>
                <a:lnTo>
                  <a:pt x="7459177" y="2491105"/>
                </a:lnTo>
                <a:lnTo>
                  <a:pt x="7458223" y="2496820"/>
                </a:lnTo>
                <a:lnTo>
                  <a:pt x="7457270" y="2502535"/>
                </a:lnTo>
                <a:lnTo>
                  <a:pt x="7456952" y="2507932"/>
                </a:lnTo>
                <a:lnTo>
                  <a:pt x="7456952" y="2513330"/>
                </a:lnTo>
                <a:lnTo>
                  <a:pt x="7456952" y="2518727"/>
                </a:lnTo>
                <a:lnTo>
                  <a:pt x="7457270" y="2524442"/>
                </a:lnTo>
                <a:lnTo>
                  <a:pt x="7458223" y="2529840"/>
                </a:lnTo>
                <a:lnTo>
                  <a:pt x="7459177" y="2535237"/>
                </a:lnTo>
                <a:lnTo>
                  <a:pt x="7460448" y="2540635"/>
                </a:lnTo>
                <a:lnTo>
                  <a:pt x="7462037" y="2546032"/>
                </a:lnTo>
                <a:lnTo>
                  <a:pt x="7463309" y="2551430"/>
                </a:lnTo>
                <a:lnTo>
                  <a:pt x="7465533" y="2556827"/>
                </a:lnTo>
                <a:lnTo>
                  <a:pt x="7467758" y="2561590"/>
                </a:lnTo>
                <a:lnTo>
                  <a:pt x="7469983" y="2566987"/>
                </a:lnTo>
                <a:lnTo>
                  <a:pt x="7473161" y="2571750"/>
                </a:lnTo>
                <a:lnTo>
                  <a:pt x="7476022" y="2576512"/>
                </a:lnTo>
                <a:lnTo>
                  <a:pt x="7479518" y="2581275"/>
                </a:lnTo>
                <a:lnTo>
                  <a:pt x="7482696" y="2585720"/>
                </a:lnTo>
                <a:lnTo>
                  <a:pt x="7486828" y="2590482"/>
                </a:lnTo>
                <a:lnTo>
                  <a:pt x="7490960" y="2594927"/>
                </a:lnTo>
                <a:lnTo>
                  <a:pt x="7495092" y="2599055"/>
                </a:lnTo>
                <a:lnTo>
                  <a:pt x="7499541" y="2602547"/>
                </a:lnTo>
                <a:lnTo>
                  <a:pt x="7503991" y="2606040"/>
                </a:lnTo>
                <a:lnTo>
                  <a:pt x="7508758" y="2609215"/>
                </a:lnTo>
                <a:lnTo>
                  <a:pt x="7513844" y="2612390"/>
                </a:lnTo>
                <a:lnTo>
                  <a:pt x="7518611" y="2615247"/>
                </a:lnTo>
                <a:lnTo>
                  <a:pt x="7523696" y="2617787"/>
                </a:lnTo>
                <a:lnTo>
                  <a:pt x="7529100" y="2620010"/>
                </a:lnTo>
                <a:lnTo>
                  <a:pt x="7534185" y="2621915"/>
                </a:lnTo>
                <a:lnTo>
                  <a:pt x="7539588" y="2623502"/>
                </a:lnTo>
                <a:lnTo>
                  <a:pt x="7544673" y="2625090"/>
                </a:lnTo>
                <a:lnTo>
                  <a:pt x="7550394" y="2626360"/>
                </a:lnTo>
                <a:lnTo>
                  <a:pt x="7555797" y="2627312"/>
                </a:lnTo>
                <a:lnTo>
                  <a:pt x="7561201" y="2627947"/>
                </a:lnTo>
                <a:lnTo>
                  <a:pt x="7566604" y="2628265"/>
                </a:lnTo>
                <a:lnTo>
                  <a:pt x="7572325" y="2628265"/>
                </a:lnTo>
                <a:lnTo>
                  <a:pt x="7578046" y="2628265"/>
                </a:lnTo>
                <a:lnTo>
                  <a:pt x="7583131" y="2627947"/>
                </a:lnTo>
                <a:lnTo>
                  <a:pt x="7588852" y="2627312"/>
                </a:lnTo>
                <a:lnTo>
                  <a:pt x="7594255" y="2626360"/>
                </a:lnTo>
                <a:lnTo>
                  <a:pt x="7599658" y="2625090"/>
                </a:lnTo>
                <a:lnTo>
                  <a:pt x="7605061" y="2623502"/>
                </a:lnTo>
                <a:lnTo>
                  <a:pt x="7610464" y="2621915"/>
                </a:lnTo>
                <a:lnTo>
                  <a:pt x="7615550" y="2620010"/>
                </a:lnTo>
                <a:lnTo>
                  <a:pt x="7620953" y="2617787"/>
                </a:lnTo>
                <a:lnTo>
                  <a:pt x="7625720" y="2615247"/>
                </a:lnTo>
                <a:lnTo>
                  <a:pt x="7630806" y="2612390"/>
                </a:lnTo>
                <a:lnTo>
                  <a:pt x="7635891" y="2609215"/>
                </a:lnTo>
                <a:lnTo>
                  <a:pt x="7640340" y="2606040"/>
                </a:lnTo>
                <a:lnTo>
                  <a:pt x="7645108" y="2602547"/>
                </a:lnTo>
                <a:lnTo>
                  <a:pt x="7649558" y="2599055"/>
                </a:lnTo>
                <a:lnTo>
                  <a:pt x="7653689" y="2594927"/>
                </a:lnTo>
                <a:lnTo>
                  <a:pt x="7742046" y="2506345"/>
                </a:lnTo>
                <a:lnTo>
                  <a:pt x="7841210" y="2407285"/>
                </a:lnTo>
                <a:lnTo>
                  <a:pt x="7845977" y="2403157"/>
                </a:lnTo>
                <a:lnTo>
                  <a:pt x="7850427" y="2399665"/>
                </a:lnTo>
                <a:lnTo>
                  <a:pt x="7854876" y="2395855"/>
                </a:lnTo>
                <a:lnTo>
                  <a:pt x="7859326" y="2392362"/>
                </a:lnTo>
                <a:lnTo>
                  <a:pt x="7864093" y="2389505"/>
                </a:lnTo>
                <a:lnTo>
                  <a:pt x="7869179" y="2386965"/>
                </a:lnTo>
                <a:lnTo>
                  <a:pt x="7874264" y="2384107"/>
                </a:lnTo>
                <a:lnTo>
                  <a:pt x="7879349" y="2381885"/>
                </a:lnTo>
                <a:lnTo>
                  <a:pt x="7884753" y="2380298"/>
                </a:lnTo>
                <a:lnTo>
                  <a:pt x="7889838" y="2378393"/>
                </a:lnTo>
                <a:lnTo>
                  <a:pt x="7895559" y="2376805"/>
                </a:lnTo>
                <a:lnTo>
                  <a:pt x="7900644" y="2375535"/>
                </a:lnTo>
                <a:lnTo>
                  <a:pt x="7906365" y="2374900"/>
                </a:lnTo>
                <a:lnTo>
                  <a:pt x="7911768" y="2374265"/>
                </a:lnTo>
                <a:lnTo>
                  <a:pt x="7917489" y="2373947"/>
                </a:lnTo>
                <a:lnTo>
                  <a:pt x="7922574" y="2373312"/>
                </a:lnTo>
                <a:lnTo>
                  <a:pt x="7928295" y="2373947"/>
                </a:lnTo>
                <a:lnTo>
                  <a:pt x="7934016" y="2374265"/>
                </a:lnTo>
                <a:lnTo>
                  <a:pt x="7939419" y="2374900"/>
                </a:lnTo>
                <a:lnTo>
                  <a:pt x="7944823" y="2375535"/>
                </a:lnTo>
                <a:lnTo>
                  <a:pt x="7950226" y="2376805"/>
                </a:lnTo>
                <a:lnTo>
                  <a:pt x="7955629" y="2378393"/>
                </a:lnTo>
                <a:lnTo>
                  <a:pt x="7960714" y="2380298"/>
                </a:lnTo>
                <a:lnTo>
                  <a:pt x="7966435" y="2381885"/>
                </a:lnTo>
                <a:lnTo>
                  <a:pt x="7971203" y="2384107"/>
                </a:lnTo>
                <a:lnTo>
                  <a:pt x="7976288" y="2386965"/>
                </a:lnTo>
                <a:lnTo>
                  <a:pt x="7981373" y="2389505"/>
                </a:lnTo>
                <a:lnTo>
                  <a:pt x="7986141" y="2392362"/>
                </a:lnTo>
                <a:lnTo>
                  <a:pt x="7990908" y="2395855"/>
                </a:lnTo>
                <a:lnTo>
                  <a:pt x="7995358" y="2399665"/>
                </a:lnTo>
                <a:lnTo>
                  <a:pt x="7999807" y="2403157"/>
                </a:lnTo>
                <a:lnTo>
                  <a:pt x="8004257" y="2407285"/>
                </a:lnTo>
                <a:lnTo>
                  <a:pt x="8010614" y="2414587"/>
                </a:lnTo>
                <a:lnTo>
                  <a:pt x="8016335" y="2421573"/>
                </a:lnTo>
                <a:lnTo>
                  <a:pt x="8021420" y="2429193"/>
                </a:lnTo>
                <a:lnTo>
                  <a:pt x="8026187" y="2437130"/>
                </a:lnTo>
                <a:lnTo>
                  <a:pt x="8029366" y="2445702"/>
                </a:lnTo>
                <a:lnTo>
                  <a:pt x="8032226" y="2453957"/>
                </a:lnTo>
                <a:lnTo>
                  <a:pt x="8035087" y="2462530"/>
                </a:lnTo>
                <a:lnTo>
                  <a:pt x="8036358" y="2471420"/>
                </a:lnTo>
                <a:lnTo>
                  <a:pt x="8037311" y="2480310"/>
                </a:lnTo>
                <a:lnTo>
                  <a:pt x="8037629" y="2488883"/>
                </a:lnTo>
                <a:lnTo>
                  <a:pt x="8037311" y="2497772"/>
                </a:lnTo>
                <a:lnTo>
                  <a:pt x="8036040" y="2506980"/>
                </a:lnTo>
                <a:lnTo>
                  <a:pt x="8034133" y="2515552"/>
                </a:lnTo>
                <a:lnTo>
                  <a:pt x="8031908" y="2524442"/>
                </a:lnTo>
                <a:lnTo>
                  <a:pt x="8028730" y="2532698"/>
                </a:lnTo>
                <a:lnTo>
                  <a:pt x="8024916" y="2540635"/>
                </a:lnTo>
                <a:lnTo>
                  <a:pt x="7755395" y="2809875"/>
                </a:lnTo>
                <a:lnTo>
                  <a:pt x="7751581" y="2814320"/>
                </a:lnTo>
                <a:lnTo>
                  <a:pt x="7747767" y="2818765"/>
                </a:lnTo>
                <a:lnTo>
                  <a:pt x="7743953" y="2823210"/>
                </a:lnTo>
                <a:lnTo>
                  <a:pt x="7740457" y="2827972"/>
                </a:lnTo>
                <a:lnTo>
                  <a:pt x="7737597" y="2833052"/>
                </a:lnTo>
                <a:lnTo>
                  <a:pt x="7735054" y="2837815"/>
                </a:lnTo>
                <a:lnTo>
                  <a:pt x="7732511" y="2842577"/>
                </a:lnTo>
                <a:lnTo>
                  <a:pt x="7730287" y="2847975"/>
                </a:lnTo>
                <a:lnTo>
                  <a:pt x="7728380" y="2853055"/>
                </a:lnTo>
                <a:lnTo>
                  <a:pt x="7726473" y="2858770"/>
                </a:lnTo>
                <a:lnTo>
                  <a:pt x="7724883" y="2863850"/>
                </a:lnTo>
                <a:lnTo>
                  <a:pt x="7723930" y="2868930"/>
                </a:lnTo>
                <a:lnTo>
                  <a:pt x="7722977" y="2874645"/>
                </a:lnTo>
                <a:lnTo>
                  <a:pt x="7722341" y="2880360"/>
                </a:lnTo>
                <a:lnTo>
                  <a:pt x="7722023" y="2885757"/>
                </a:lnTo>
                <a:lnTo>
                  <a:pt x="7722023" y="2891155"/>
                </a:lnTo>
                <a:lnTo>
                  <a:pt x="7722023" y="2896552"/>
                </a:lnTo>
                <a:lnTo>
                  <a:pt x="7722341" y="2902267"/>
                </a:lnTo>
                <a:lnTo>
                  <a:pt x="7722977" y="2907982"/>
                </a:lnTo>
                <a:lnTo>
                  <a:pt x="7723930" y="2913062"/>
                </a:lnTo>
                <a:lnTo>
                  <a:pt x="7724883" y="2918777"/>
                </a:lnTo>
                <a:lnTo>
                  <a:pt x="7726473" y="2923857"/>
                </a:lnTo>
                <a:lnTo>
                  <a:pt x="7728380" y="2929572"/>
                </a:lnTo>
                <a:lnTo>
                  <a:pt x="7730287" y="2934652"/>
                </a:lnTo>
                <a:lnTo>
                  <a:pt x="7732511" y="2939415"/>
                </a:lnTo>
                <a:lnTo>
                  <a:pt x="7735054" y="2944812"/>
                </a:lnTo>
                <a:lnTo>
                  <a:pt x="7737597" y="2949575"/>
                </a:lnTo>
                <a:lnTo>
                  <a:pt x="7740457" y="2954337"/>
                </a:lnTo>
                <a:lnTo>
                  <a:pt x="7743953" y="2959417"/>
                </a:lnTo>
                <a:lnTo>
                  <a:pt x="7747767" y="2963862"/>
                </a:lnTo>
                <a:lnTo>
                  <a:pt x="7751581" y="2968307"/>
                </a:lnTo>
                <a:lnTo>
                  <a:pt x="7755395" y="2972752"/>
                </a:lnTo>
                <a:lnTo>
                  <a:pt x="7760163" y="2976880"/>
                </a:lnTo>
                <a:lnTo>
                  <a:pt x="7763977" y="2980372"/>
                </a:lnTo>
                <a:lnTo>
                  <a:pt x="7769062" y="2983865"/>
                </a:lnTo>
                <a:lnTo>
                  <a:pt x="7773512" y="2987357"/>
                </a:lnTo>
                <a:lnTo>
                  <a:pt x="7778279" y="2990215"/>
                </a:lnTo>
                <a:lnTo>
                  <a:pt x="7783364" y="2993072"/>
                </a:lnTo>
                <a:lnTo>
                  <a:pt x="7788450" y="2995930"/>
                </a:lnTo>
                <a:lnTo>
                  <a:pt x="7793535" y="2998152"/>
                </a:lnTo>
                <a:lnTo>
                  <a:pt x="7798938" y="2999740"/>
                </a:lnTo>
                <a:lnTo>
                  <a:pt x="7804023" y="3001327"/>
                </a:lnTo>
                <a:lnTo>
                  <a:pt x="7809744" y="3002915"/>
                </a:lnTo>
                <a:lnTo>
                  <a:pt x="7814830" y="3004502"/>
                </a:lnTo>
                <a:lnTo>
                  <a:pt x="7820551" y="3005137"/>
                </a:lnTo>
                <a:lnTo>
                  <a:pt x="7825954" y="3005772"/>
                </a:lnTo>
                <a:lnTo>
                  <a:pt x="7831357" y="3006090"/>
                </a:lnTo>
                <a:lnTo>
                  <a:pt x="7836760" y="3006090"/>
                </a:lnTo>
                <a:lnTo>
                  <a:pt x="7842481" y="3006090"/>
                </a:lnTo>
                <a:lnTo>
                  <a:pt x="7848202" y="3005772"/>
                </a:lnTo>
                <a:lnTo>
                  <a:pt x="7853605" y="3005137"/>
                </a:lnTo>
                <a:lnTo>
                  <a:pt x="7859008" y="3003867"/>
                </a:lnTo>
                <a:lnTo>
                  <a:pt x="7864411" y="3002915"/>
                </a:lnTo>
                <a:lnTo>
                  <a:pt x="7869814" y="3001327"/>
                </a:lnTo>
                <a:lnTo>
                  <a:pt x="7874900" y="2999740"/>
                </a:lnTo>
                <a:lnTo>
                  <a:pt x="7880303" y="2998152"/>
                </a:lnTo>
                <a:lnTo>
                  <a:pt x="7885388" y="2995930"/>
                </a:lnTo>
                <a:lnTo>
                  <a:pt x="7890473" y="2993072"/>
                </a:lnTo>
                <a:lnTo>
                  <a:pt x="7895559" y="2990215"/>
                </a:lnTo>
                <a:lnTo>
                  <a:pt x="7900326" y="2987357"/>
                </a:lnTo>
                <a:lnTo>
                  <a:pt x="7905094" y="2983865"/>
                </a:lnTo>
                <a:lnTo>
                  <a:pt x="7909543" y="2980372"/>
                </a:lnTo>
                <a:lnTo>
                  <a:pt x="7913993" y="2976880"/>
                </a:lnTo>
                <a:lnTo>
                  <a:pt x="7918443" y="2972752"/>
                </a:lnTo>
                <a:lnTo>
                  <a:pt x="8484500" y="2406968"/>
                </a:lnTo>
                <a:lnTo>
                  <a:pt x="8488949" y="2402840"/>
                </a:lnTo>
                <a:lnTo>
                  <a:pt x="8493399" y="2399030"/>
                </a:lnTo>
                <a:lnTo>
                  <a:pt x="8498166" y="2395537"/>
                </a:lnTo>
                <a:lnTo>
                  <a:pt x="8502934" y="2392362"/>
                </a:lnTo>
                <a:lnTo>
                  <a:pt x="8507701" y="2389188"/>
                </a:lnTo>
                <a:lnTo>
                  <a:pt x="8512469" y="2386648"/>
                </a:lnTo>
                <a:lnTo>
                  <a:pt x="8517872" y="2383790"/>
                </a:lnTo>
                <a:lnTo>
                  <a:pt x="8522639" y="2381567"/>
                </a:lnTo>
                <a:lnTo>
                  <a:pt x="8527725" y="2379663"/>
                </a:lnTo>
                <a:lnTo>
                  <a:pt x="8533446" y="2378075"/>
                </a:lnTo>
                <a:lnTo>
                  <a:pt x="8538531" y="2376805"/>
                </a:lnTo>
                <a:lnTo>
                  <a:pt x="8544252" y="2375217"/>
                </a:lnTo>
                <a:lnTo>
                  <a:pt x="8549655" y="2374582"/>
                </a:lnTo>
                <a:lnTo>
                  <a:pt x="8555058" y="2373947"/>
                </a:lnTo>
                <a:lnTo>
                  <a:pt x="8560779" y="2373312"/>
                </a:lnTo>
                <a:lnTo>
                  <a:pt x="8566182" y="2373312"/>
                </a:lnTo>
                <a:lnTo>
                  <a:pt x="8571585" y="2373312"/>
                </a:lnTo>
                <a:lnTo>
                  <a:pt x="8576989" y="2373947"/>
                </a:lnTo>
                <a:lnTo>
                  <a:pt x="8582709" y="2374582"/>
                </a:lnTo>
                <a:lnTo>
                  <a:pt x="8587795" y="2375217"/>
                </a:lnTo>
                <a:lnTo>
                  <a:pt x="8593516" y="2376805"/>
                </a:lnTo>
                <a:lnTo>
                  <a:pt x="8598601" y="2378075"/>
                </a:lnTo>
                <a:lnTo>
                  <a:pt x="8604322" y="2379663"/>
                </a:lnTo>
                <a:lnTo>
                  <a:pt x="8609725" y="2381567"/>
                </a:lnTo>
                <a:lnTo>
                  <a:pt x="8614810" y="2383790"/>
                </a:lnTo>
                <a:lnTo>
                  <a:pt x="8619578" y="2386648"/>
                </a:lnTo>
                <a:lnTo>
                  <a:pt x="8624345" y="2389188"/>
                </a:lnTo>
                <a:lnTo>
                  <a:pt x="8629431" y="2392362"/>
                </a:lnTo>
                <a:lnTo>
                  <a:pt x="8634198" y="2395537"/>
                </a:lnTo>
                <a:lnTo>
                  <a:pt x="8638648" y="2399030"/>
                </a:lnTo>
                <a:lnTo>
                  <a:pt x="8643097" y="2402840"/>
                </a:lnTo>
                <a:lnTo>
                  <a:pt x="8647547" y="2406968"/>
                </a:lnTo>
                <a:lnTo>
                  <a:pt x="8651679" y="2411413"/>
                </a:lnTo>
                <a:lnTo>
                  <a:pt x="8655493" y="2415857"/>
                </a:lnTo>
                <a:lnTo>
                  <a:pt x="8659307" y="2420303"/>
                </a:lnTo>
                <a:lnTo>
                  <a:pt x="8662167" y="2425382"/>
                </a:lnTo>
                <a:lnTo>
                  <a:pt x="8665663" y="2430145"/>
                </a:lnTo>
                <a:lnTo>
                  <a:pt x="8668206" y="2434907"/>
                </a:lnTo>
                <a:lnTo>
                  <a:pt x="8670749" y="2439670"/>
                </a:lnTo>
                <a:lnTo>
                  <a:pt x="8672974" y="2445067"/>
                </a:lnTo>
                <a:lnTo>
                  <a:pt x="8674880" y="2450148"/>
                </a:lnTo>
                <a:lnTo>
                  <a:pt x="8676787" y="2455862"/>
                </a:lnTo>
                <a:lnTo>
                  <a:pt x="8677741" y="2460943"/>
                </a:lnTo>
                <a:lnTo>
                  <a:pt x="8679330" y="2466340"/>
                </a:lnTo>
                <a:lnTo>
                  <a:pt x="8679966" y="2471738"/>
                </a:lnTo>
                <a:lnTo>
                  <a:pt x="8680919" y="2477452"/>
                </a:lnTo>
                <a:lnTo>
                  <a:pt x="8681237" y="2483168"/>
                </a:lnTo>
                <a:lnTo>
                  <a:pt x="8681237" y="2488247"/>
                </a:lnTo>
                <a:lnTo>
                  <a:pt x="8681237" y="2493962"/>
                </a:lnTo>
                <a:lnTo>
                  <a:pt x="8680919" y="2499360"/>
                </a:lnTo>
                <a:lnTo>
                  <a:pt x="8679966" y="2505075"/>
                </a:lnTo>
                <a:lnTo>
                  <a:pt x="8679330" y="2510155"/>
                </a:lnTo>
                <a:lnTo>
                  <a:pt x="8677741" y="2515870"/>
                </a:lnTo>
                <a:lnTo>
                  <a:pt x="8676787" y="2520950"/>
                </a:lnTo>
                <a:lnTo>
                  <a:pt x="8674880" y="2526665"/>
                </a:lnTo>
                <a:lnTo>
                  <a:pt x="8672974" y="2531745"/>
                </a:lnTo>
                <a:lnTo>
                  <a:pt x="8670749" y="2536825"/>
                </a:lnTo>
                <a:lnTo>
                  <a:pt x="8668206" y="2541905"/>
                </a:lnTo>
                <a:lnTo>
                  <a:pt x="8665663" y="2546667"/>
                </a:lnTo>
                <a:lnTo>
                  <a:pt x="8662167" y="2551430"/>
                </a:lnTo>
                <a:lnTo>
                  <a:pt x="8659307" y="2556510"/>
                </a:lnTo>
                <a:lnTo>
                  <a:pt x="8655493" y="2560955"/>
                </a:lnTo>
                <a:lnTo>
                  <a:pt x="8651679" y="2565400"/>
                </a:lnTo>
                <a:lnTo>
                  <a:pt x="8647547" y="2569845"/>
                </a:lnTo>
                <a:lnTo>
                  <a:pt x="7392750" y="3822700"/>
                </a:lnTo>
                <a:lnTo>
                  <a:pt x="7388618" y="3827145"/>
                </a:lnTo>
                <a:lnTo>
                  <a:pt x="7385122" y="3831590"/>
                </a:lnTo>
                <a:lnTo>
                  <a:pt x="7381626" y="3836035"/>
                </a:lnTo>
                <a:lnTo>
                  <a:pt x="7378448" y="3841115"/>
                </a:lnTo>
                <a:lnTo>
                  <a:pt x="7375269" y="3845877"/>
                </a:lnTo>
                <a:lnTo>
                  <a:pt x="7372409" y="3850640"/>
                </a:lnTo>
                <a:lnTo>
                  <a:pt x="7369866" y="3855720"/>
                </a:lnTo>
                <a:lnTo>
                  <a:pt x="7367641" y="3860800"/>
                </a:lnTo>
                <a:lnTo>
                  <a:pt x="7365734" y="3865880"/>
                </a:lnTo>
                <a:lnTo>
                  <a:pt x="7364145" y="3871595"/>
                </a:lnTo>
                <a:lnTo>
                  <a:pt x="7362556" y="3876675"/>
                </a:lnTo>
                <a:lnTo>
                  <a:pt x="7361603" y="3882390"/>
                </a:lnTo>
                <a:lnTo>
                  <a:pt x="7360331" y="3887470"/>
                </a:lnTo>
                <a:lnTo>
                  <a:pt x="7359696" y="3893185"/>
                </a:lnTo>
                <a:lnTo>
                  <a:pt x="7359378" y="3898582"/>
                </a:lnTo>
                <a:lnTo>
                  <a:pt x="7359378" y="3904297"/>
                </a:lnTo>
                <a:lnTo>
                  <a:pt x="7359378" y="3909695"/>
                </a:lnTo>
                <a:lnTo>
                  <a:pt x="7359696" y="3915092"/>
                </a:lnTo>
                <a:lnTo>
                  <a:pt x="7360331" y="3920807"/>
                </a:lnTo>
                <a:lnTo>
                  <a:pt x="7361603" y="3926205"/>
                </a:lnTo>
                <a:lnTo>
                  <a:pt x="7362556" y="3931602"/>
                </a:lnTo>
                <a:lnTo>
                  <a:pt x="7364145" y="3936682"/>
                </a:lnTo>
                <a:lnTo>
                  <a:pt x="7365734" y="3942397"/>
                </a:lnTo>
                <a:lnTo>
                  <a:pt x="7367641" y="3947477"/>
                </a:lnTo>
                <a:lnTo>
                  <a:pt x="7369866" y="3952875"/>
                </a:lnTo>
                <a:lnTo>
                  <a:pt x="7372409" y="3957637"/>
                </a:lnTo>
                <a:lnTo>
                  <a:pt x="7375269" y="3962400"/>
                </a:lnTo>
                <a:lnTo>
                  <a:pt x="7378448" y="3967162"/>
                </a:lnTo>
                <a:lnTo>
                  <a:pt x="7381626" y="3972242"/>
                </a:lnTo>
                <a:lnTo>
                  <a:pt x="7385122" y="3976687"/>
                </a:lnTo>
                <a:lnTo>
                  <a:pt x="7388618" y="3981132"/>
                </a:lnTo>
                <a:lnTo>
                  <a:pt x="7392750" y="3985577"/>
                </a:lnTo>
                <a:lnTo>
                  <a:pt x="7397200" y="3989705"/>
                </a:lnTo>
                <a:lnTo>
                  <a:pt x="7401967" y="3993515"/>
                </a:lnTo>
                <a:lnTo>
                  <a:pt x="7406417" y="3997007"/>
                </a:lnTo>
                <a:lnTo>
                  <a:pt x="7411184" y="4000182"/>
                </a:lnTo>
                <a:lnTo>
                  <a:pt x="7415952" y="4003357"/>
                </a:lnTo>
                <a:lnTo>
                  <a:pt x="7420719" y="4006215"/>
                </a:lnTo>
                <a:lnTo>
                  <a:pt x="7426122" y="4008755"/>
                </a:lnTo>
                <a:lnTo>
                  <a:pt x="7430890" y="4010977"/>
                </a:lnTo>
                <a:lnTo>
                  <a:pt x="7436293" y="4012882"/>
                </a:lnTo>
                <a:lnTo>
                  <a:pt x="7441696" y="4014787"/>
                </a:lnTo>
                <a:lnTo>
                  <a:pt x="7447099" y="4015740"/>
                </a:lnTo>
                <a:lnTo>
                  <a:pt x="7452502" y="4017327"/>
                </a:lnTo>
                <a:lnTo>
                  <a:pt x="7457905" y="4017962"/>
                </a:lnTo>
                <a:lnTo>
                  <a:pt x="7463309" y="4018597"/>
                </a:lnTo>
                <a:lnTo>
                  <a:pt x="7469030" y="4019232"/>
                </a:lnTo>
                <a:lnTo>
                  <a:pt x="7474433" y="4019232"/>
                </a:lnTo>
                <a:lnTo>
                  <a:pt x="7479836" y="4019232"/>
                </a:lnTo>
                <a:lnTo>
                  <a:pt x="7485557" y="4018597"/>
                </a:lnTo>
                <a:lnTo>
                  <a:pt x="7490960" y="4017962"/>
                </a:lnTo>
                <a:lnTo>
                  <a:pt x="7496681" y="4017327"/>
                </a:lnTo>
                <a:lnTo>
                  <a:pt x="7501766" y="4015740"/>
                </a:lnTo>
                <a:lnTo>
                  <a:pt x="7507169" y="4014787"/>
                </a:lnTo>
                <a:lnTo>
                  <a:pt x="7512572" y="4012882"/>
                </a:lnTo>
                <a:lnTo>
                  <a:pt x="7517975" y="4010977"/>
                </a:lnTo>
                <a:lnTo>
                  <a:pt x="7523061" y="4008755"/>
                </a:lnTo>
                <a:lnTo>
                  <a:pt x="7527828" y="4006215"/>
                </a:lnTo>
                <a:lnTo>
                  <a:pt x="7532914" y="4003357"/>
                </a:lnTo>
                <a:lnTo>
                  <a:pt x="7537681" y="4000182"/>
                </a:lnTo>
                <a:lnTo>
                  <a:pt x="7542448" y="3997007"/>
                </a:lnTo>
                <a:lnTo>
                  <a:pt x="7546898" y="3993515"/>
                </a:lnTo>
                <a:lnTo>
                  <a:pt x="7551348" y="3989705"/>
                </a:lnTo>
                <a:lnTo>
                  <a:pt x="7555797" y="3985577"/>
                </a:lnTo>
                <a:lnTo>
                  <a:pt x="8717788" y="2825115"/>
                </a:lnTo>
                <a:lnTo>
                  <a:pt x="8721919" y="2820987"/>
                </a:lnTo>
                <a:lnTo>
                  <a:pt x="8726369" y="2817177"/>
                </a:lnTo>
                <a:lnTo>
                  <a:pt x="8731137" y="2813685"/>
                </a:lnTo>
                <a:lnTo>
                  <a:pt x="8735586" y="2810192"/>
                </a:lnTo>
                <a:lnTo>
                  <a:pt x="8740672" y="2807335"/>
                </a:lnTo>
                <a:lnTo>
                  <a:pt x="8745757" y="2804477"/>
                </a:lnTo>
                <a:lnTo>
                  <a:pt x="8750524" y="2801937"/>
                </a:lnTo>
                <a:lnTo>
                  <a:pt x="8755927" y="2799715"/>
                </a:lnTo>
                <a:lnTo>
                  <a:pt x="8761013" y="2797810"/>
                </a:lnTo>
                <a:lnTo>
                  <a:pt x="8766416" y="2795905"/>
                </a:lnTo>
                <a:lnTo>
                  <a:pt x="8771819" y="2794635"/>
                </a:lnTo>
                <a:lnTo>
                  <a:pt x="8777222" y="2793365"/>
                </a:lnTo>
                <a:lnTo>
                  <a:pt x="8782625" y="2792730"/>
                </a:lnTo>
                <a:lnTo>
                  <a:pt x="8788346" y="2792095"/>
                </a:lnTo>
                <a:lnTo>
                  <a:pt x="8793431" y="2791460"/>
                </a:lnTo>
                <a:lnTo>
                  <a:pt x="8799152" y="2791460"/>
                </a:lnTo>
                <a:lnTo>
                  <a:pt x="8804556" y="2791460"/>
                </a:lnTo>
                <a:lnTo>
                  <a:pt x="8810277" y="2792095"/>
                </a:lnTo>
                <a:lnTo>
                  <a:pt x="8815680" y="2792730"/>
                </a:lnTo>
                <a:lnTo>
                  <a:pt x="8821083" y="2793365"/>
                </a:lnTo>
                <a:lnTo>
                  <a:pt x="8826804" y="2794635"/>
                </a:lnTo>
                <a:lnTo>
                  <a:pt x="8831889" y="2795905"/>
                </a:lnTo>
                <a:lnTo>
                  <a:pt x="8837292" y="2797810"/>
                </a:lnTo>
                <a:lnTo>
                  <a:pt x="8842377" y="2799715"/>
                </a:lnTo>
                <a:lnTo>
                  <a:pt x="8847463" y="2801937"/>
                </a:lnTo>
                <a:lnTo>
                  <a:pt x="8852866" y="2804477"/>
                </a:lnTo>
                <a:lnTo>
                  <a:pt x="8857633" y="2807335"/>
                </a:lnTo>
                <a:lnTo>
                  <a:pt x="8862401" y="2810192"/>
                </a:lnTo>
                <a:lnTo>
                  <a:pt x="8867486" y="2813685"/>
                </a:lnTo>
                <a:lnTo>
                  <a:pt x="8871936" y="2817177"/>
                </a:lnTo>
                <a:lnTo>
                  <a:pt x="8876385" y="2820987"/>
                </a:lnTo>
                <a:lnTo>
                  <a:pt x="8880517" y="2825115"/>
                </a:lnTo>
                <a:lnTo>
                  <a:pt x="8884649" y="2829242"/>
                </a:lnTo>
                <a:lnTo>
                  <a:pt x="8888781" y="2833687"/>
                </a:lnTo>
                <a:lnTo>
                  <a:pt x="8891959" y="2838450"/>
                </a:lnTo>
                <a:lnTo>
                  <a:pt x="8895455" y="2842895"/>
                </a:lnTo>
                <a:lnTo>
                  <a:pt x="8898316" y="2847975"/>
                </a:lnTo>
                <a:lnTo>
                  <a:pt x="8901494" y="2853055"/>
                </a:lnTo>
                <a:lnTo>
                  <a:pt x="8903719" y="2857817"/>
                </a:lnTo>
                <a:lnTo>
                  <a:pt x="8905944" y="2863215"/>
                </a:lnTo>
                <a:lnTo>
                  <a:pt x="8908168" y="2868295"/>
                </a:lnTo>
                <a:lnTo>
                  <a:pt x="8909440" y="2873692"/>
                </a:lnTo>
                <a:lnTo>
                  <a:pt x="8911029" y="2879090"/>
                </a:lnTo>
                <a:lnTo>
                  <a:pt x="8912300" y="2884487"/>
                </a:lnTo>
                <a:lnTo>
                  <a:pt x="8913254" y="2889885"/>
                </a:lnTo>
                <a:lnTo>
                  <a:pt x="8913572" y="2895600"/>
                </a:lnTo>
                <a:lnTo>
                  <a:pt x="8913889" y="2900680"/>
                </a:lnTo>
                <a:lnTo>
                  <a:pt x="8914525" y="2906395"/>
                </a:lnTo>
                <a:lnTo>
                  <a:pt x="8913889" y="2911792"/>
                </a:lnTo>
                <a:lnTo>
                  <a:pt x="8913572" y="2917507"/>
                </a:lnTo>
                <a:lnTo>
                  <a:pt x="8913254" y="2923222"/>
                </a:lnTo>
                <a:lnTo>
                  <a:pt x="8912300" y="2928302"/>
                </a:lnTo>
                <a:lnTo>
                  <a:pt x="8911029" y="2934017"/>
                </a:lnTo>
                <a:lnTo>
                  <a:pt x="8909440" y="2939097"/>
                </a:lnTo>
                <a:lnTo>
                  <a:pt x="8908168" y="2944495"/>
                </a:lnTo>
                <a:lnTo>
                  <a:pt x="8905944" y="2949575"/>
                </a:lnTo>
                <a:lnTo>
                  <a:pt x="8903719" y="2954655"/>
                </a:lnTo>
                <a:lnTo>
                  <a:pt x="8901494" y="2960052"/>
                </a:lnTo>
                <a:lnTo>
                  <a:pt x="8898316" y="2964815"/>
                </a:lnTo>
                <a:lnTo>
                  <a:pt x="8895455" y="2969577"/>
                </a:lnTo>
                <a:lnTo>
                  <a:pt x="8891959" y="2974657"/>
                </a:lnTo>
                <a:lnTo>
                  <a:pt x="8888781" y="2979102"/>
                </a:lnTo>
                <a:lnTo>
                  <a:pt x="8884649" y="2983547"/>
                </a:lnTo>
                <a:lnTo>
                  <a:pt x="8880517" y="2987992"/>
                </a:lnTo>
                <a:lnTo>
                  <a:pt x="8288080" y="3579812"/>
                </a:lnTo>
                <a:lnTo>
                  <a:pt x="8283948" y="3584257"/>
                </a:lnTo>
                <a:lnTo>
                  <a:pt x="8280134" y="3588702"/>
                </a:lnTo>
                <a:lnTo>
                  <a:pt x="8276320" y="3593147"/>
                </a:lnTo>
                <a:lnTo>
                  <a:pt x="8273142" y="3597910"/>
                </a:lnTo>
                <a:lnTo>
                  <a:pt x="8269964" y="3602990"/>
                </a:lnTo>
                <a:lnTo>
                  <a:pt x="8267421" y="3607752"/>
                </a:lnTo>
                <a:lnTo>
                  <a:pt x="8264878" y="3612515"/>
                </a:lnTo>
                <a:lnTo>
                  <a:pt x="8262654" y="3617595"/>
                </a:lnTo>
                <a:lnTo>
                  <a:pt x="8260747" y="3622992"/>
                </a:lnTo>
                <a:lnTo>
                  <a:pt x="8258840" y="3628707"/>
                </a:lnTo>
                <a:lnTo>
                  <a:pt x="8257251" y="3633787"/>
                </a:lnTo>
                <a:lnTo>
                  <a:pt x="8256297" y="3638867"/>
                </a:lnTo>
                <a:lnTo>
                  <a:pt x="8255344" y="3644582"/>
                </a:lnTo>
                <a:lnTo>
                  <a:pt x="8254708" y="3650297"/>
                </a:lnTo>
                <a:lnTo>
                  <a:pt x="8254390" y="3655695"/>
                </a:lnTo>
                <a:lnTo>
                  <a:pt x="8254072" y="3661092"/>
                </a:lnTo>
                <a:lnTo>
                  <a:pt x="8254390" y="3666490"/>
                </a:lnTo>
                <a:lnTo>
                  <a:pt x="8254708" y="3672205"/>
                </a:lnTo>
                <a:lnTo>
                  <a:pt x="8255344" y="3677602"/>
                </a:lnTo>
                <a:lnTo>
                  <a:pt x="8256297" y="3683000"/>
                </a:lnTo>
                <a:lnTo>
                  <a:pt x="8257251" y="3688397"/>
                </a:lnTo>
                <a:lnTo>
                  <a:pt x="8258840" y="3693795"/>
                </a:lnTo>
                <a:lnTo>
                  <a:pt x="8260747" y="3699510"/>
                </a:lnTo>
                <a:lnTo>
                  <a:pt x="8262654" y="3704590"/>
                </a:lnTo>
                <a:lnTo>
                  <a:pt x="8264878" y="3709352"/>
                </a:lnTo>
                <a:lnTo>
                  <a:pt x="8267421" y="3714750"/>
                </a:lnTo>
                <a:lnTo>
                  <a:pt x="8269964" y="3719512"/>
                </a:lnTo>
                <a:lnTo>
                  <a:pt x="8273142" y="3724275"/>
                </a:lnTo>
                <a:lnTo>
                  <a:pt x="8276320" y="3729037"/>
                </a:lnTo>
                <a:lnTo>
                  <a:pt x="8280134" y="3733800"/>
                </a:lnTo>
                <a:lnTo>
                  <a:pt x="8283948" y="3738245"/>
                </a:lnTo>
                <a:lnTo>
                  <a:pt x="8288080" y="3742690"/>
                </a:lnTo>
                <a:lnTo>
                  <a:pt x="8291576" y="3745865"/>
                </a:lnTo>
                <a:lnTo>
                  <a:pt x="8295390" y="3749357"/>
                </a:lnTo>
                <a:lnTo>
                  <a:pt x="8303654" y="3755707"/>
                </a:lnTo>
                <a:lnTo>
                  <a:pt x="8311917" y="3760787"/>
                </a:lnTo>
                <a:lnTo>
                  <a:pt x="8320499" y="3765232"/>
                </a:lnTo>
                <a:lnTo>
                  <a:pt x="8329716" y="3769042"/>
                </a:lnTo>
                <a:lnTo>
                  <a:pt x="8338615" y="3771900"/>
                </a:lnTo>
                <a:lnTo>
                  <a:pt x="8348468" y="3774122"/>
                </a:lnTo>
                <a:lnTo>
                  <a:pt x="8357685" y="3775392"/>
                </a:lnTo>
                <a:lnTo>
                  <a:pt x="8367538" y="3776027"/>
                </a:lnTo>
                <a:lnTo>
                  <a:pt x="8376755" y="3775710"/>
                </a:lnTo>
                <a:lnTo>
                  <a:pt x="8386608" y="3775075"/>
                </a:lnTo>
                <a:lnTo>
                  <a:pt x="8395825" y="3773170"/>
                </a:lnTo>
                <a:lnTo>
                  <a:pt x="8405042" y="3770630"/>
                </a:lnTo>
                <a:lnTo>
                  <a:pt x="8414577" y="3766820"/>
                </a:lnTo>
                <a:lnTo>
                  <a:pt x="8423476" y="3762692"/>
                </a:lnTo>
                <a:lnTo>
                  <a:pt x="8431740" y="3757930"/>
                </a:lnTo>
                <a:lnTo>
                  <a:pt x="9147326" y="3037501"/>
                </a:lnTo>
                <a:lnTo>
                  <a:pt x="9147326" y="6857999"/>
                </a:lnTo>
                <a:lnTo>
                  <a:pt x="460220" y="6857999"/>
                </a:lnTo>
                <a:lnTo>
                  <a:pt x="2028398" y="5291772"/>
                </a:lnTo>
                <a:lnTo>
                  <a:pt x="2032530" y="5287644"/>
                </a:lnTo>
                <a:lnTo>
                  <a:pt x="2036026" y="5283199"/>
                </a:lnTo>
                <a:lnTo>
                  <a:pt x="2039840" y="5278437"/>
                </a:lnTo>
                <a:lnTo>
                  <a:pt x="2043336" y="5273992"/>
                </a:lnTo>
                <a:lnTo>
                  <a:pt x="2046196" y="5268912"/>
                </a:lnTo>
                <a:lnTo>
                  <a:pt x="2048739" y="5263832"/>
                </a:lnTo>
                <a:lnTo>
                  <a:pt x="2051600" y="5259069"/>
                </a:lnTo>
                <a:lnTo>
                  <a:pt x="2053824" y="5253672"/>
                </a:lnTo>
                <a:lnTo>
                  <a:pt x="2055731" y="5248592"/>
                </a:lnTo>
                <a:lnTo>
                  <a:pt x="2057321" y="5243194"/>
                </a:lnTo>
                <a:lnTo>
                  <a:pt x="2058910" y="5237797"/>
                </a:lnTo>
                <a:lnTo>
                  <a:pt x="2060181" y="5232399"/>
                </a:lnTo>
                <a:lnTo>
                  <a:pt x="2060817" y="5227002"/>
                </a:lnTo>
                <a:lnTo>
                  <a:pt x="2061452" y="5221287"/>
                </a:lnTo>
                <a:lnTo>
                  <a:pt x="2061770" y="5216207"/>
                </a:lnTo>
                <a:lnTo>
                  <a:pt x="2062406" y="5210492"/>
                </a:lnTo>
                <a:lnTo>
                  <a:pt x="2061770" y="5204777"/>
                </a:lnTo>
                <a:lnTo>
                  <a:pt x="2061452" y="5199379"/>
                </a:lnTo>
                <a:lnTo>
                  <a:pt x="2060817" y="5193664"/>
                </a:lnTo>
                <a:lnTo>
                  <a:pt x="2060181" y="5188584"/>
                </a:lnTo>
                <a:lnTo>
                  <a:pt x="2058910" y="5182869"/>
                </a:lnTo>
                <a:lnTo>
                  <a:pt x="2057321" y="5177789"/>
                </a:lnTo>
                <a:lnTo>
                  <a:pt x="2055731" y="5172392"/>
                </a:lnTo>
                <a:lnTo>
                  <a:pt x="2053824" y="5167312"/>
                </a:lnTo>
                <a:lnTo>
                  <a:pt x="2051600" y="5161914"/>
                </a:lnTo>
                <a:lnTo>
                  <a:pt x="2048739" y="5156834"/>
                </a:lnTo>
                <a:lnTo>
                  <a:pt x="2046196" y="5152072"/>
                </a:lnTo>
                <a:lnTo>
                  <a:pt x="2043336" y="5146992"/>
                </a:lnTo>
                <a:lnTo>
                  <a:pt x="2039840" y="5142230"/>
                </a:lnTo>
                <a:lnTo>
                  <a:pt x="2036026" y="5137785"/>
                </a:lnTo>
                <a:lnTo>
                  <a:pt x="2032530" y="5133340"/>
                </a:lnTo>
                <a:lnTo>
                  <a:pt x="2028398" y="5129212"/>
                </a:lnTo>
                <a:lnTo>
                  <a:pt x="2024266" y="5125085"/>
                </a:lnTo>
                <a:lnTo>
                  <a:pt x="2019816" y="5120957"/>
                </a:lnTo>
                <a:lnTo>
                  <a:pt x="2015049" y="5117782"/>
                </a:lnTo>
                <a:lnTo>
                  <a:pt x="2010281" y="5114290"/>
                </a:lnTo>
                <a:lnTo>
                  <a:pt x="2005514" y="5111432"/>
                </a:lnTo>
                <a:lnTo>
                  <a:pt x="2000429" y="5108257"/>
                </a:lnTo>
                <a:lnTo>
                  <a:pt x="1995661" y="5106035"/>
                </a:lnTo>
                <a:lnTo>
                  <a:pt x="1990258" y="5103812"/>
                </a:lnTo>
                <a:lnTo>
                  <a:pt x="1985173" y="5101590"/>
                </a:lnTo>
                <a:lnTo>
                  <a:pt x="1979770" y="5100320"/>
                </a:lnTo>
                <a:lnTo>
                  <a:pt x="1974367" y="5098732"/>
                </a:lnTo>
                <a:lnTo>
                  <a:pt x="1968964" y="5097462"/>
                </a:lnTo>
                <a:lnTo>
                  <a:pt x="1963560" y="5096510"/>
                </a:lnTo>
                <a:lnTo>
                  <a:pt x="1958157" y="5095557"/>
                </a:lnTo>
                <a:lnTo>
                  <a:pt x="1952754" y="5095240"/>
                </a:lnTo>
                <a:lnTo>
                  <a:pt x="1947033" y="5095240"/>
                </a:lnTo>
                <a:lnTo>
                  <a:pt x="1941312" y="5095240"/>
                </a:lnTo>
                <a:lnTo>
                  <a:pt x="1935909" y="5095557"/>
                </a:lnTo>
                <a:lnTo>
                  <a:pt x="1930506" y="5096510"/>
                </a:lnTo>
                <a:lnTo>
                  <a:pt x="1925103" y="5097462"/>
                </a:lnTo>
                <a:lnTo>
                  <a:pt x="1919382" y="5098732"/>
                </a:lnTo>
                <a:lnTo>
                  <a:pt x="1914297" y="5100320"/>
                </a:lnTo>
                <a:lnTo>
                  <a:pt x="1908894" y="5101590"/>
                </a:lnTo>
                <a:lnTo>
                  <a:pt x="1903808" y="5103812"/>
                </a:lnTo>
                <a:lnTo>
                  <a:pt x="1898405" y="5106035"/>
                </a:lnTo>
                <a:lnTo>
                  <a:pt x="1893320" y="5108257"/>
                </a:lnTo>
                <a:lnTo>
                  <a:pt x="1888552" y="5111432"/>
                </a:lnTo>
                <a:lnTo>
                  <a:pt x="1883467" y="5114290"/>
                </a:lnTo>
                <a:lnTo>
                  <a:pt x="1878700" y="5117782"/>
                </a:lnTo>
                <a:lnTo>
                  <a:pt x="1874250" y="5120957"/>
                </a:lnTo>
                <a:lnTo>
                  <a:pt x="1869800" y="5125085"/>
                </a:lnTo>
                <a:lnTo>
                  <a:pt x="1865668" y="5129212"/>
                </a:lnTo>
                <a:lnTo>
                  <a:pt x="1760149" y="5234304"/>
                </a:lnTo>
                <a:lnTo>
                  <a:pt x="1755699" y="5238432"/>
                </a:lnTo>
                <a:lnTo>
                  <a:pt x="1751249" y="5242559"/>
                </a:lnTo>
                <a:lnTo>
                  <a:pt x="1746799" y="5245734"/>
                </a:lnTo>
                <a:lnTo>
                  <a:pt x="1741714" y="5249227"/>
                </a:lnTo>
                <a:lnTo>
                  <a:pt x="1736947" y="5252084"/>
                </a:lnTo>
                <a:lnTo>
                  <a:pt x="1732179" y="5255259"/>
                </a:lnTo>
                <a:lnTo>
                  <a:pt x="1726776" y="5257482"/>
                </a:lnTo>
                <a:lnTo>
                  <a:pt x="1722009" y="5259704"/>
                </a:lnTo>
                <a:lnTo>
                  <a:pt x="1716288" y="5261927"/>
                </a:lnTo>
                <a:lnTo>
                  <a:pt x="1711202" y="5263514"/>
                </a:lnTo>
                <a:lnTo>
                  <a:pt x="1706117" y="5264784"/>
                </a:lnTo>
                <a:lnTo>
                  <a:pt x="1700396" y="5266054"/>
                </a:lnTo>
                <a:lnTo>
                  <a:pt x="1695311" y="5267007"/>
                </a:lnTo>
                <a:lnTo>
                  <a:pt x="1689590" y="5267642"/>
                </a:lnTo>
                <a:lnTo>
                  <a:pt x="1683869" y="5268277"/>
                </a:lnTo>
                <a:lnTo>
                  <a:pt x="1678466" y="5268277"/>
                </a:lnTo>
                <a:lnTo>
                  <a:pt x="1673063" y="5268277"/>
                </a:lnTo>
                <a:lnTo>
                  <a:pt x="1667660" y="5267642"/>
                </a:lnTo>
                <a:lnTo>
                  <a:pt x="1661939" y="5267007"/>
                </a:lnTo>
                <a:lnTo>
                  <a:pt x="1656218" y="5266054"/>
                </a:lnTo>
                <a:lnTo>
                  <a:pt x="1651132" y="5264784"/>
                </a:lnTo>
                <a:lnTo>
                  <a:pt x="1645412" y="5263514"/>
                </a:lnTo>
                <a:lnTo>
                  <a:pt x="1640326" y="5261927"/>
                </a:lnTo>
                <a:lnTo>
                  <a:pt x="1635241" y="5259704"/>
                </a:lnTo>
                <a:lnTo>
                  <a:pt x="1629838" y="5257482"/>
                </a:lnTo>
                <a:lnTo>
                  <a:pt x="1625070" y="5255259"/>
                </a:lnTo>
                <a:lnTo>
                  <a:pt x="1619667" y="5252084"/>
                </a:lnTo>
                <a:lnTo>
                  <a:pt x="1614900" y="5249227"/>
                </a:lnTo>
                <a:lnTo>
                  <a:pt x="1610450" y="5245734"/>
                </a:lnTo>
                <a:lnTo>
                  <a:pt x="1605683" y="5242559"/>
                </a:lnTo>
                <a:lnTo>
                  <a:pt x="1601551" y="5238432"/>
                </a:lnTo>
                <a:lnTo>
                  <a:pt x="1597101" y="5234304"/>
                </a:lnTo>
                <a:lnTo>
                  <a:pt x="1592969" y="5230177"/>
                </a:lnTo>
                <a:lnTo>
                  <a:pt x="1589155" y="5225732"/>
                </a:lnTo>
                <a:lnTo>
                  <a:pt x="1585342" y="5221287"/>
                </a:lnTo>
                <a:lnTo>
                  <a:pt x="1582163" y="5216524"/>
                </a:lnTo>
                <a:lnTo>
                  <a:pt x="1578985" y="5211444"/>
                </a:lnTo>
                <a:lnTo>
                  <a:pt x="1576442" y="5206682"/>
                </a:lnTo>
                <a:lnTo>
                  <a:pt x="1573900" y="5201602"/>
                </a:lnTo>
                <a:lnTo>
                  <a:pt x="1571675" y="5196204"/>
                </a:lnTo>
                <a:lnTo>
                  <a:pt x="1569768" y="5191124"/>
                </a:lnTo>
                <a:lnTo>
                  <a:pt x="1567861" y="5186044"/>
                </a:lnTo>
                <a:lnTo>
                  <a:pt x="1566589" y="5180647"/>
                </a:lnTo>
                <a:lnTo>
                  <a:pt x="1565318" y="5174932"/>
                </a:lnTo>
                <a:lnTo>
                  <a:pt x="1564682" y="5169534"/>
                </a:lnTo>
                <a:lnTo>
                  <a:pt x="1563729" y="5164137"/>
                </a:lnTo>
                <a:lnTo>
                  <a:pt x="1563411" y="5158739"/>
                </a:lnTo>
                <a:lnTo>
                  <a:pt x="1563411" y="5153024"/>
                </a:lnTo>
                <a:lnTo>
                  <a:pt x="1563411" y="5147627"/>
                </a:lnTo>
                <a:lnTo>
                  <a:pt x="1563729" y="5142230"/>
                </a:lnTo>
                <a:lnTo>
                  <a:pt x="1564682" y="5136832"/>
                </a:lnTo>
                <a:lnTo>
                  <a:pt x="1565318" y="5131117"/>
                </a:lnTo>
                <a:lnTo>
                  <a:pt x="1566589" y="5126037"/>
                </a:lnTo>
                <a:lnTo>
                  <a:pt x="1567861" y="5120322"/>
                </a:lnTo>
                <a:lnTo>
                  <a:pt x="1569768" y="5115242"/>
                </a:lnTo>
                <a:lnTo>
                  <a:pt x="1571675" y="5109845"/>
                </a:lnTo>
                <a:lnTo>
                  <a:pt x="1573900" y="5104765"/>
                </a:lnTo>
                <a:lnTo>
                  <a:pt x="1576442" y="5099685"/>
                </a:lnTo>
                <a:lnTo>
                  <a:pt x="1578985" y="5094605"/>
                </a:lnTo>
                <a:lnTo>
                  <a:pt x="1582163" y="5089842"/>
                </a:lnTo>
                <a:lnTo>
                  <a:pt x="1585342" y="5085397"/>
                </a:lnTo>
                <a:lnTo>
                  <a:pt x="1589155" y="5080317"/>
                </a:lnTo>
                <a:lnTo>
                  <a:pt x="1592969" y="5075872"/>
                </a:lnTo>
                <a:lnTo>
                  <a:pt x="1597101" y="5071745"/>
                </a:lnTo>
                <a:lnTo>
                  <a:pt x="2266136" y="4403725"/>
                </a:lnTo>
                <a:lnTo>
                  <a:pt x="2270267" y="4399280"/>
                </a:lnTo>
                <a:lnTo>
                  <a:pt x="2273764" y="4394835"/>
                </a:lnTo>
                <a:lnTo>
                  <a:pt x="2277578" y="4390390"/>
                </a:lnTo>
                <a:lnTo>
                  <a:pt x="2281074" y="4385310"/>
                </a:lnTo>
                <a:lnTo>
                  <a:pt x="2283934" y="4380547"/>
                </a:lnTo>
                <a:lnTo>
                  <a:pt x="2286477" y="4375785"/>
                </a:lnTo>
                <a:lnTo>
                  <a:pt x="2289019" y="4371022"/>
                </a:lnTo>
                <a:lnTo>
                  <a:pt x="2291244" y="4365625"/>
                </a:lnTo>
                <a:lnTo>
                  <a:pt x="2293151" y="4360545"/>
                </a:lnTo>
                <a:lnTo>
                  <a:pt x="2295058" y="4354830"/>
                </a:lnTo>
                <a:lnTo>
                  <a:pt x="2296647" y="4349750"/>
                </a:lnTo>
                <a:lnTo>
                  <a:pt x="2297601" y="4344352"/>
                </a:lnTo>
                <a:lnTo>
                  <a:pt x="2298554" y="4338955"/>
                </a:lnTo>
                <a:lnTo>
                  <a:pt x="2299190" y="4333240"/>
                </a:lnTo>
                <a:lnTo>
                  <a:pt x="2299508" y="4327525"/>
                </a:lnTo>
                <a:lnTo>
                  <a:pt x="2299508" y="4322445"/>
                </a:lnTo>
                <a:lnTo>
                  <a:pt x="2299508" y="4316730"/>
                </a:lnTo>
                <a:lnTo>
                  <a:pt x="2299190" y="4311332"/>
                </a:lnTo>
                <a:lnTo>
                  <a:pt x="2298554" y="4305617"/>
                </a:lnTo>
                <a:lnTo>
                  <a:pt x="2297601" y="4300537"/>
                </a:lnTo>
                <a:lnTo>
                  <a:pt x="2296647" y="4294822"/>
                </a:lnTo>
                <a:lnTo>
                  <a:pt x="2295058" y="4289742"/>
                </a:lnTo>
                <a:lnTo>
                  <a:pt x="2293151" y="4284027"/>
                </a:lnTo>
                <a:lnTo>
                  <a:pt x="2291244" y="4278947"/>
                </a:lnTo>
                <a:lnTo>
                  <a:pt x="2289019" y="4273867"/>
                </a:lnTo>
                <a:lnTo>
                  <a:pt x="2286477" y="4268787"/>
                </a:lnTo>
                <a:lnTo>
                  <a:pt x="2283934" y="4264025"/>
                </a:lnTo>
                <a:lnTo>
                  <a:pt x="2281074" y="4258945"/>
                </a:lnTo>
                <a:lnTo>
                  <a:pt x="2277578" y="4254182"/>
                </a:lnTo>
                <a:lnTo>
                  <a:pt x="2273764" y="4249737"/>
                </a:lnTo>
                <a:lnTo>
                  <a:pt x="2270267" y="4245292"/>
                </a:lnTo>
                <a:lnTo>
                  <a:pt x="2266136" y="4240847"/>
                </a:lnTo>
                <a:lnTo>
                  <a:pt x="2262004" y="4236720"/>
                </a:lnTo>
                <a:lnTo>
                  <a:pt x="2257554" y="4232910"/>
                </a:lnTo>
                <a:lnTo>
                  <a:pt x="2252469" y="4229735"/>
                </a:lnTo>
                <a:lnTo>
                  <a:pt x="2248019" y="4226242"/>
                </a:lnTo>
                <a:lnTo>
                  <a:pt x="2243252" y="4223385"/>
                </a:lnTo>
                <a:lnTo>
                  <a:pt x="2238166" y="4220210"/>
                </a:lnTo>
                <a:lnTo>
                  <a:pt x="2233081" y="4217670"/>
                </a:lnTo>
                <a:lnTo>
                  <a:pt x="2227996" y="4215447"/>
                </a:lnTo>
                <a:lnTo>
                  <a:pt x="2222593" y="4213542"/>
                </a:lnTo>
                <a:lnTo>
                  <a:pt x="2217507" y="4212272"/>
                </a:lnTo>
                <a:lnTo>
                  <a:pt x="2211787" y="4210685"/>
                </a:lnTo>
                <a:lnTo>
                  <a:pt x="2206701" y="4209097"/>
                </a:lnTo>
                <a:lnTo>
                  <a:pt x="2200980" y="4208462"/>
                </a:lnTo>
                <a:lnTo>
                  <a:pt x="2195577" y="4207510"/>
                </a:lnTo>
                <a:lnTo>
                  <a:pt x="2190174" y="4207192"/>
                </a:lnTo>
                <a:lnTo>
                  <a:pt x="2184771" y="4207192"/>
                </a:lnTo>
                <a:lnTo>
                  <a:pt x="2179050" y="4207192"/>
                </a:lnTo>
                <a:lnTo>
                  <a:pt x="2173329" y="4207510"/>
                </a:lnTo>
                <a:lnTo>
                  <a:pt x="2167926" y="4208462"/>
                </a:lnTo>
                <a:lnTo>
                  <a:pt x="2162523" y="4209097"/>
                </a:lnTo>
                <a:lnTo>
                  <a:pt x="2157120" y="4210685"/>
                </a:lnTo>
                <a:lnTo>
                  <a:pt x="2151716" y="4212272"/>
                </a:lnTo>
                <a:lnTo>
                  <a:pt x="2146631" y="4213542"/>
                </a:lnTo>
                <a:lnTo>
                  <a:pt x="2141546" y="4215447"/>
                </a:lnTo>
                <a:lnTo>
                  <a:pt x="2136143" y="4217670"/>
                </a:lnTo>
                <a:lnTo>
                  <a:pt x="2131057" y="4220210"/>
                </a:lnTo>
                <a:lnTo>
                  <a:pt x="2125972" y="4223385"/>
                </a:lnTo>
                <a:lnTo>
                  <a:pt x="2121205" y="4226242"/>
                </a:lnTo>
                <a:lnTo>
                  <a:pt x="2116437" y="4229735"/>
                </a:lnTo>
                <a:lnTo>
                  <a:pt x="2111988" y="4232910"/>
                </a:lnTo>
                <a:lnTo>
                  <a:pt x="2107538" y="4236720"/>
                </a:lnTo>
                <a:lnTo>
                  <a:pt x="2103088" y="4240847"/>
                </a:lnTo>
                <a:lnTo>
                  <a:pt x="2015049" y="4329112"/>
                </a:lnTo>
                <a:lnTo>
                  <a:pt x="1915250" y="4428172"/>
                </a:lnTo>
                <a:lnTo>
                  <a:pt x="1911118" y="4432300"/>
                </a:lnTo>
                <a:lnTo>
                  <a:pt x="1906668" y="4436110"/>
                </a:lnTo>
                <a:lnTo>
                  <a:pt x="1902219" y="4439920"/>
                </a:lnTo>
                <a:lnTo>
                  <a:pt x="1897452" y="4443095"/>
                </a:lnTo>
                <a:lnTo>
                  <a:pt x="1892684" y="4446270"/>
                </a:lnTo>
                <a:lnTo>
                  <a:pt x="1887599" y="4448810"/>
                </a:lnTo>
                <a:lnTo>
                  <a:pt x="1882514" y="4451350"/>
                </a:lnTo>
                <a:lnTo>
                  <a:pt x="1877110" y="4453572"/>
                </a:lnTo>
                <a:lnTo>
                  <a:pt x="1872025" y="4455477"/>
                </a:lnTo>
                <a:lnTo>
                  <a:pt x="1866940" y="4457382"/>
                </a:lnTo>
                <a:lnTo>
                  <a:pt x="1861536" y="4458970"/>
                </a:lnTo>
                <a:lnTo>
                  <a:pt x="1855815" y="4459922"/>
                </a:lnTo>
                <a:lnTo>
                  <a:pt x="1850412" y="4460557"/>
                </a:lnTo>
                <a:lnTo>
                  <a:pt x="1845009" y="4461510"/>
                </a:lnTo>
                <a:lnTo>
                  <a:pt x="1839606" y="4461827"/>
                </a:lnTo>
                <a:lnTo>
                  <a:pt x="1833885" y="4462145"/>
                </a:lnTo>
                <a:lnTo>
                  <a:pt x="1828482" y="4461827"/>
                </a:lnTo>
                <a:lnTo>
                  <a:pt x="1823079" y="4461510"/>
                </a:lnTo>
                <a:lnTo>
                  <a:pt x="1817676" y="4460557"/>
                </a:lnTo>
                <a:lnTo>
                  <a:pt x="1811955" y="4459922"/>
                </a:lnTo>
                <a:lnTo>
                  <a:pt x="1806870" y="4458970"/>
                </a:lnTo>
                <a:lnTo>
                  <a:pt x="1801149" y="4457382"/>
                </a:lnTo>
                <a:lnTo>
                  <a:pt x="1795745" y="4455477"/>
                </a:lnTo>
                <a:lnTo>
                  <a:pt x="1790660" y="4453572"/>
                </a:lnTo>
                <a:lnTo>
                  <a:pt x="1785575" y="4451350"/>
                </a:lnTo>
                <a:lnTo>
                  <a:pt x="1780490" y="4448810"/>
                </a:lnTo>
                <a:lnTo>
                  <a:pt x="1775404" y="4446270"/>
                </a:lnTo>
                <a:lnTo>
                  <a:pt x="1770637" y="4443095"/>
                </a:lnTo>
                <a:lnTo>
                  <a:pt x="1766187" y="4439920"/>
                </a:lnTo>
                <a:lnTo>
                  <a:pt x="1761102" y="4436110"/>
                </a:lnTo>
                <a:lnTo>
                  <a:pt x="1756652" y="4432300"/>
                </a:lnTo>
                <a:lnTo>
                  <a:pt x="1752520" y="4428172"/>
                </a:lnTo>
                <a:lnTo>
                  <a:pt x="1746164" y="4421187"/>
                </a:lnTo>
                <a:lnTo>
                  <a:pt x="1740443" y="4414202"/>
                </a:lnTo>
                <a:lnTo>
                  <a:pt x="1735358" y="4406265"/>
                </a:lnTo>
                <a:lnTo>
                  <a:pt x="1730908" y="4398327"/>
                </a:lnTo>
                <a:lnTo>
                  <a:pt x="1727094" y="4389755"/>
                </a:lnTo>
                <a:lnTo>
                  <a:pt x="1724234" y="4381817"/>
                </a:lnTo>
                <a:lnTo>
                  <a:pt x="1722009" y="4373245"/>
                </a:lnTo>
                <a:lnTo>
                  <a:pt x="1720420" y="4364037"/>
                </a:lnTo>
                <a:lnTo>
                  <a:pt x="1719466" y="4355147"/>
                </a:lnTo>
                <a:lnTo>
                  <a:pt x="1719148" y="4346575"/>
                </a:lnTo>
                <a:lnTo>
                  <a:pt x="1719784" y="4337685"/>
                </a:lnTo>
                <a:lnTo>
                  <a:pt x="1721055" y="4328795"/>
                </a:lnTo>
                <a:lnTo>
                  <a:pt x="1722326" y="4320222"/>
                </a:lnTo>
                <a:lnTo>
                  <a:pt x="1724869" y="4311332"/>
                </a:lnTo>
                <a:lnTo>
                  <a:pt x="1728048" y="4303077"/>
                </a:lnTo>
                <a:lnTo>
                  <a:pt x="1732179" y="4294822"/>
                </a:lnTo>
                <a:lnTo>
                  <a:pt x="2001382" y="4025900"/>
                </a:lnTo>
                <a:lnTo>
                  <a:pt x="2005196" y="4021455"/>
                </a:lnTo>
                <a:lnTo>
                  <a:pt x="2009328" y="4017010"/>
                </a:lnTo>
                <a:lnTo>
                  <a:pt x="2012824" y="4012247"/>
                </a:lnTo>
                <a:lnTo>
                  <a:pt x="2016002" y="4007485"/>
                </a:lnTo>
                <a:lnTo>
                  <a:pt x="2018863" y="4002722"/>
                </a:lnTo>
                <a:lnTo>
                  <a:pt x="2022041" y="3997960"/>
                </a:lnTo>
                <a:lnTo>
                  <a:pt x="2024266" y="3992880"/>
                </a:lnTo>
                <a:lnTo>
                  <a:pt x="2026491" y="3987800"/>
                </a:lnTo>
                <a:lnTo>
                  <a:pt x="2028716" y="3982720"/>
                </a:lnTo>
                <a:lnTo>
                  <a:pt x="2030305" y="3977005"/>
                </a:lnTo>
                <a:lnTo>
                  <a:pt x="2031576" y="3971925"/>
                </a:lnTo>
                <a:lnTo>
                  <a:pt x="2032848" y="3966527"/>
                </a:lnTo>
                <a:lnTo>
                  <a:pt x="2033801" y="3960812"/>
                </a:lnTo>
                <a:lnTo>
                  <a:pt x="2034754" y="3955415"/>
                </a:lnTo>
                <a:lnTo>
                  <a:pt x="2035072" y="3949700"/>
                </a:lnTo>
                <a:lnTo>
                  <a:pt x="2035072" y="3944620"/>
                </a:lnTo>
                <a:lnTo>
                  <a:pt x="2035072" y="3938905"/>
                </a:lnTo>
                <a:lnTo>
                  <a:pt x="2034754" y="3933507"/>
                </a:lnTo>
                <a:lnTo>
                  <a:pt x="2033801" y="3927792"/>
                </a:lnTo>
                <a:lnTo>
                  <a:pt x="2032848" y="3922712"/>
                </a:lnTo>
                <a:lnTo>
                  <a:pt x="2031576" y="3916997"/>
                </a:lnTo>
                <a:lnTo>
                  <a:pt x="2030305" y="3911917"/>
                </a:lnTo>
                <a:lnTo>
                  <a:pt x="2028716" y="3906202"/>
                </a:lnTo>
                <a:lnTo>
                  <a:pt x="2026491" y="3901122"/>
                </a:lnTo>
                <a:lnTo>
                  <a:pt x="2024266" y="3896042"/>
                </a:lnTo>
                <a:lnTo>
                  <a:pt x="2022041" y="3890962"/>
                </a:lnTo>
                <a:lnTo>
                  <a:pt x="2018863" y="3886200"/>
                </a:lnTo>
                <a:lnTo>
                  <a:pt x="2016002" y="3881120"/>
                </a:lnTo>
                <a:lnTo>
                  <a:pt x="2012824" y="3876357"/>
                </a:lnTo>
                <a:lnTo>
                  <a:pt x="2009328" y="3871912"/>
                </a:lnTo>
                <a:lnTo>
                  <a:pt x="2005196" y="3867467"/>
                </a:lnTo>
                <a:lnTo>
                  <a:pt x="2001382" y="3863022"/>
                </a:lnTo>
                <a:lnTo>
                  <a:pt x="1996933" y="3858895"/>
                </a:lnTo>
                <a:lnTo>
                  <a:pt x="1992483" y="3855085"/>
                </a:lnTo>
                <a:lnTo>
                  <a:pt x="1988033" y="3851910"/>
                </a:lnTo>
                <a:lnTo>
                  <a:pt x="1983266" y="3848417"/>
                </a:lnTo>
                <a:lnTo>
                  <a:pt x="1978499" y="3845560"/>
                </a:lnTo>
                <a:lnTo>
                  <a:pt x="1973413" y="3842385"/>
                </a:lnTo>
                <a:lnTo>
                  <a:pt x="1968328" y="3839845"/>
                </a:lnTo>
                <a:lnTo>
                  <a:pt x="1962925" y="3837622"/>
                </a:lnTo>
                <a:lnTo>
                  <a:pt x="1957840" y="3835717"/>
                </a:lnTo>
                <a:lnTo>
                  <a:pt x="1952754" y="3834130"/>
                </a:lnTo>
                <a:lnTo>
                  <a:pt x="1947351" y="3832860"/>
                </a:lnTo>
                <a:lnTo>
                  <a:pt x="1941630" y="3831272"/>
                </a:lnTo>
                <a:lnTo>
                  <a:pt x="1936545" y="3830637"/>
                </a:lnTo>
                <a:lnTo>
                  <a:pt x="1930824" y="3829685"/>
                </a:lnTo>
                <a:lnTo>
                  <a:pt x="1925420" y="3829367"/>
                </a:lnTo>
                <a:lnTo>
                  <a:pt x="1919700" y="3829367"/>
                </a:lnTo>
                <a:lnTo>
                  <a:pt x="1914297" y="3829367"/>
                </a:lnTo>
                <a:lnTo>
                  <a:pt x="1908894" y="3829685"/>
                </a:lnTo>
                <a:lnTo>
                  <a:pt x="1903490" y="3830637"/>
                </a:lnTo>
                <a:lnTo>
                  <a:pt x="1897769" y="3831272"/>
                </a:lnTo>
                <a:lnTo>
                  <a:pt x="1892684" y="3832860"/>
                </a:lnTo>
                <a:lnTo>
                  <a:pt x="1886963" y="3834130"/>
                </a:lnTo>
                <a:lnTo>
                  <a:pt x="1881560" y="3835717"/>
                </a:lnTo>
                <a:lnTo>
                  <a:pt x="1876475" y="3837622"/>
                </a:lnTo>
                <a:lnTo>
                  <a:pt x="1871389" y="3839845"/>
                </a:lnTo>
                <a:lnTo>
                  <a:pt x="1866304" y="3842385"/>
                </a:lnTo>
                <a:lnTo>
                  <a:pt x="1861219" y="3845560"/>
                </a:lnTo>
                <a:lnTo>
                  <a:pt x="1856451" y="3848417"/>
                </a:lnTo>
                <a:lnTo>
                  <a:pt x="1852002" y="3851910"/>
                </a:lnTo>
                <a:lnTo>
                  <a:pt x="1846916" y="3855085"/>
                </a:lnTo>
                <a:lnTo>
                  <a:pt x="1842467" y="3858895"/>
                </a:lnTo>
                <a:lnTo>
                  <a:pt x="1838335" y="3863022"/>
                </a:lnTo>
                <a:lnTo>
                  <a:pt x="1271960" y="4428807"/>
                </a:lnTo>
                <a:lnTo>
                  <a:pt x="1267828" y="4432617"/>
                </a:lnTo>
                <a:lnTo>
                  <a:pt x="1263378" y="4436427"/>
                </a:lnTo>
                <a:lnTo>
                  <a:pt x="1258929" y="4440237"/>
                </a:lnTo>
                <a:lnTo>
                  <a:pt x="1254161" y="4443095"/>
                </a:lnTo>
                <a:lnTo>
                  <a:pt x="1249394" y="4446587"/>
                </a:lnTo>
                <a:lnTo>
                  <a:pt x="1244309" y="4449127"/>
                </a:lnTo>
                <a:lnTo>
                  <a:pt x="1239223" y="4451667"/>
                </a:lnTo>
                <a:lnTo>
                  <a:pt x="1234138" y="4453890"/>
                </a:lnTo>
                <a:lnTo>
                  <a:pt x="1228735" y="4455795"/>
                </a:lnTo>
                <a:lnTo>
                  <a:pt x="1223650" y="4457700"/>
                </a:lnTo>
                <a:lnTo>
                  <a:pt x="1218246" y="4458970"/>
                </a:lnTo>
                <a:lnTo>
                  <a:pt x="1212844" y="4460240"/>
                </a:lnTo>
                <a:lnTo>
                  <a:pt x="1207123" y="4461192"/>
                </a:lnTo>
                <a:lnTo>
                  <a:pt x="1202037" y="4461827"/>
                </a:lnTo>
                <a:lnTo>
                  <a:pt x="1196316" y="4462145"/>
                </a:lnTo>
                <a:lnTo>
                  <a:pt x="1190595" y="4462145"/>
                </a:lnTo>
                <a:lnTo>
                  <a:pt x="1185192" y="4462145"/>
                </a:lnTo>
                <a:lnTo>
                  <a:pt x="1179471" y="4461827"/>
                </a:lnTo>
                <a:lnTo>
                  <a:pt x="1174386" y="4461192"/>
                </a:lnTo>
                <a:lnTo>
                  <a:pt x="1168665" y="4460240"/>
                </a:lnTo>
                <a:lnTo>
                  <a:pt x="1163579" y="4458970"/>
                </a:lnTo>
                <a:lnTo>
                  <a:pt x="1157859" y="4457700"/>
                </a:lnTo>
                <a:lnTo>
                  <a:pt x="1152773" y="4455795"/>
                </a:lnTo>
                <a:lnTo>
                  <a:pt x="1147370" y="4453890"/>
                </a:lnTo>
                <a:lnTo>
                  <a:pt x="1142285" y="4451667"/>
                </a:lnTo>
                <a:lnTo>
                  <a:pt x="1136882" y="4449127"/>
                </a:lnTo>
                <a:lnTo>
                  <a:pt x="1132114" y="4446587"/>
                </a:lnTo>
                <a:lnTo>
                  <a:pt x="1127347" y="4443095"/>
                </a:lnTo>
                <a:lnTo>
                  <a:pt x="1122580" y="4440237"/>
                </a:lnTo>
                <a:lnTo>
                  <a:pt x="1117812" y="4436427"/>
                </a:lnTo>
                <a:lnTo>
                  <a:pt x="1113362" y="4432617"/>
                </a:lnTo>
                <a:lnTo>
                  <a:pt x="1109230" y="4428807"/>
                </a:lnTo>
                <a:lnTo>
                  <a:pt x="1105416" y="4424045"/>
                </a:lnTo>
                <a:lnTo>
                  <a:pt x="1101603" y="4419600"/>
                </a:lnTo>
                <a:lnTo>
                  <a:pt x="1097789" y="4415155"/>
                </a:lnTo>
                <a:lnTo>
                  <a:pt x="1094610" y="4410392"/>
                </a:lnTo>
                <a:lnTo>
                  <a:pt x="1091432" y="4405630"/>
                </a:lnTo>
                <a:lnTo>
                  <a:pt x="1088889" y="4400550"/>
                </a:lnTo>
                <a:lnTo>
                  <a:pt x="1086347" y="4395787"/>
                </a:lnTo>
                <a:lnTo>
                  <a:pt x="1084122" y="4390707"/>
                </a:lnTo>
                <a:lnTo>
                  <a:pt x="1082215" y="4385310"/>
                </a:lnTo>
                <a:lnTo>
                  <a:pt x="1080308" y="4379912"/>
                </a:lnTo>
                <a:lnTo>
                  <a:pt x="1078719" y="4374515"/>
                </a:lnTo>
                <a:lnTo>
                  <a:pt x="1077765" y="4369435"/>
                </a:lnTo>
                <a:lnTo>
                  <a:pt x="1076494" y="4363720"/>
                </a:lnTo>
                <a:lnTo>
                  <a:pt x="1076176" y="4358322"/>
                </a:lnTo>
                <a:lnTo>
                  <a:pt x="1075858" y="4352607"/>
                </a:lnTo>
                <a:lnTo>
                  <a:pt x="1075540" y="4347527"/>
                </a:lnTo>
                <a:lnTo>
                  <a:pt x="1075858" y="4341812"/>
                </a:lnTo>
                <a:lnTo>
                  <a:pt x="1076176" y="4336097"/>
                </a:lnTo>
                <a:lnTo>
                  <a:pt x="1076494" y="4330700"/>
                </a:lnTo>
                <a:lnTo>
                  <a:pt x="1077765" y="4325302"/>
                </a:lnTo>
                <a:lnTo>
                  <a:pt x="1078719" y="4319905"/>
                </a:lnTo>
                <a:lnTo>
                  <a:pt x="1080308" y="4314507"/>
                </a:lnTo>
                <a:lnTo>
                  <a:pt x="1082215" y="4309110"/>
                </a:lnTo>
                <a:lnTo>
                  <a:pt x="1084122" y="4303712"/>
                </a:lnTo>
                <a:lnTo>
                  <a:pt x="1086347" y="4298950"/>
                </a:lnTo>
                <a:lnTo>
                  <a:pt x="1088889" y="4293870"/>
                </a:lnTo>
                <a:lnTo>
                  <a:pt x="1091432" y="4288790"/>
                </a:lnTo>
                <a:lnTo>
                  <a:pt x="1094610" y="4284027"/>
                </a:lnTo>
                <a:lnTo>
                  <a:pt x="1097789" y="4279265"/>
                </a:lnTo>
                <a:lnTo>
                  <a:pt x="1101603" y="4274820"/>
                </a:lnTo>
                <a:lnTo>
                  <a:pt x="1105416" y="4270375"/>
                </a:lnTo>
                <a:lnTo>
                  <a:pt x="1109230" y="4265930"/>
                </a:lnTo>
                <a:lnTo>
                  <a:pt x="2363710" y="3013075"/>
                </a:lnTo>
                <a:lnTo>
                  <a:pt x="2367841" y="3008312"/>
                </a:lnTo>
                <a:lnTo>
                  <a:pt x="2371656" y="3003867"/>
                </a:lnTo>
                <a:lnTo>
                  <a:pt x="2375470" y="2999422"/>
                </a:lnTo>
                <a:lnTo>
                  <a:pt x="2378648" y="2994660"/>
                </a:lnTo>
                <a:lnTo>
                  <a:pt x="2381826" y="2989897"/>
                </a:lnTo>
                <a:lnTo>
                  <a:pt x="2384369" y="2985135"/>
                </a:lnTo>
                <a:lnTo>
                  <a:pt x="2386911" y="2979737"/>
                </a:lnTo>
                <a:lnTo>
                  <a:pt x="2389136" y="2974975"/>
                </a:lnTo>
                <a:lnTo>
                  <a:pt x="2391043" y="2969577"/>
                </a:lnTo>
                <a:lnTo>
                  <a:pt x="2392950" y="2964180"/>
                </a:lnTo>
                <a:lnTo>
                  <a:pt x="2394222" y="2958782"/>
                </a:lnTo>
                <a:lnTo>
                  <a:pt x="2395493" y="2953385"/>
                </a:lnTo>
                <a:lnTo>
                  <a:pt x="2396129" y="2947987"/>
                </a:lnTo>
                <a:lnTo>
                  <a:pt x="2397082" y="2942590"/>
                </a:lnTo>
                <a:lnTo>
                  <a:pt x="2397400" y="2936875"/>
                </a:lnTo>
                <a:lnTo>
                  <a:pt x="2397717" y="2931160"/>
                </a:lnTo>
                <a:lnTo>
                  <a:pt x="2397400" y="2926080"/>
                </a:lnTo>
                <a:lnTo>
                  <a:pt x="2397082" y="2920365"/>
                </a:lnTo>
                <a:lnTo>
                  <a:pt x="2396129" y="2914967"/>
                </a:lnTo>
                <a:lnTo>
                  <a:pt x="2395493" y="2909252"/>
                </a:lnTo>
                <a:lnTo>
                  <a:pt x="2394222" y="2904172"/>
                </a:lnTo>
                <a:lnTo>
                  <a:pt x="2392950" y="2898775"/>
                </a:lnTo>
                <a:lnTo>
                  <a:pt x="2391043" y="2893377"/>
                </a:lnTo>
                <a:lnTo>
                  <a:pt x="2389136" y="2887980"/>
                </a:lnTo>
                <a:lnTo>
                  <a:pt x="2386911" y="2882900"/>
                </a:lnTo>
                <a:lnTo>
                  <a:pt x="2384369" y="2878137"/>
                </a:lnTo>
                <a:lnTo>
                  <a:pt x="2381826" y="2873057"/>
                </a:lnTo>
                <a:lnTo>
                  <a:pt x="2378648" y="2868295"/>
                </a:lnTo>
                <a:lnTo>
                  <a:pt x="2375470" y="2863532"/>
                </a:lnTo>
                <a:lnTo>
                  <a:pt x="2371656" y="2859087"/>
                </a:lnTo>
                <a:lnTo>
                  <a:pt x="2367841" y="2854642"/>
                </a:lnTo>
                <a:lnTo>
                  <a:pt x="2363710" y="2850197"/>
                </a:lnTo>
                <a:lnTo>
                  <a:pt x="2359578" y="2846070"/>
                </a:lnTo>
                <a:lnTo>
                  <a:pt x="2355128" y="2842260"/>
                </a:lnTo>
                <a:lnTo>
                  <a:pt x="2350361" y="2838450"/>
                </a:lnTo>
                <a:lnTo>
                  <a:pt x="2345911" y="2835592"/>
                </a:lnTo>
                <a:lnTo>
                  <a:pt x="2341144" y="2832100"/>
                </a:lnTo>
                <a:lnTo>
                  <a:pt x="2336058" y="2829560"/>
                </a:lnTo>
                <a:lnTo>
                  <a:pt x="2330973" y="2827020"/>
                </a:lnTo>
                <a:lnTo>
                  <a:pt x="2325570" y="2824797"/>
                </a:lnTo>
                <a:lnTo>
                  <a:pt x="2320485" y="2822892"/>
                </a:lnTo>
                <a:lnTo>
                  <a:pt x="2315399" y="2820987"/>
                </a:lnTo>
                <a:lnTo>
                  <a:pt x="2309678" y="2820035"/>
                </a:lnTo>
                <a:lnTo>
                  <a:pt x="2304593" y="2818447"/>
                </a:lnTo>
                <a:lnTo>
                  <a:pt x="2298872" y="2817812"/>
                </a:lnTo>
                <a:lnTo>
                  <a:pt x="2293469" y="2816860"/>
                </a:lnTo>
                <a:lnTo>
                  <a:pt x="2288066" y="2816542"/>
                </a:lnTo>
                <a:lnTo>
                  <a:pt x="2282345" y="2816542"/>
                </a:lnTo>
                <a:lnTo>
                  <a:pt x="2276942" y="2816542"/>
                </a:lnTo>
                <a:lnTo>
                  <a:pt x="2271221" y="2816860"/>
                </a:lnTo>
                <a:lnTo>
                  <a:pt x="2266136" y="2817812"/>
                </a:lnTo>
                <a:lnTo>
                  <a:pt x="2260415" y="2818447"/>
                </a:lnTo>
                <a:lnTo>
                  <a:pt x="2254694" y="2820035"/>
                </a:lnTo>
                <a:lnTo>
                  <a:pt x="2249608" y="2820987"/>
                </a:lnTo>
                <a:lnTo>
                  <a:pt x="2244523" y="2822892"/>
                </a:lnTo>
                <a:lnTo>
                  <a:pt x="2239120" y="2824797"/>
                </a:lnTo>
                <a:lnTo>
                  <a:pt x="2234035" y="2827020"/>
                </a:lnTo>
                <a:lnTo>
                  <a:pt x="2228631" y="2829560"/>
                </a:lnTo>
                <a:lnTo>
                  <a:pt x="2223864" y="2832100"/>
                </a:lnTo>
                <a:lnTo>
                  <a:pt x="2219097" y="2835592"/>
                </a:lnTo>
                <a:lnTo>
                  <a:pt x="2214011" y="2838450"/>
                </a:lnTo>
                <a:lnTo>
                  <a:pt x="2209562" y="2842260"/>
                </a:lnTo>
                <a:lnTo>
                  <a:pt x="2205112" y="2846070"/>
                </a:lnTo>
                <a:lnTo>
                  <a:pt x="2200980" y="2850197"/>
                </a:lnTo>
                <a:lnTo>
                  <a:pt x="1039308" y="4010660"/>
                </a:lnTo>
                <a:lnTo>
                  <a:pt x="1034858" y="4014787"/>
                </a:lnTo>
                <a:lnTo>
                  <a:pt x="1030408" y="4018280"/>
                </a:lnTo>
                <a:lnTo>
                  <a:pt x="1025959" y="4022090"/>
                </a:lnTo>
                <a:lnTo>
                  <a:pt x="1020873" y="4025582"/>
                </a:lnTo>
                <a:lnTo>
                  <a:pt x="1016106" y="4028440"/>
                </a:lnTo>
                <a:lnTo>
                  <a:pt x="1011338" y="4030980"/>
                </a:lnTo>
                <a:lnTo>
                  <a:pt x="1005935" y="4033520"/>
                </a:lnTo>
                <a:lnTo>
                  <a:pt x="1001168" y="4035742"/>
                </a:lnTo>
                <a:lnTo>
                  <a:pt x="996083" y="4037647"/>
                </a:lnTo>
                <a:lnTo>
                  <a:pt x="990362" y="4039552"/>
                </a:lnTo>
                <a:lnTo>
                  <a:pt x="985276" y="4041140"/>
                </a:lnTo>
                <a:lnTo>
                  <a:pt x="979555" y="4042092"/>
                </a:lnTo>
                <a:lnTo>
                  <a:pt x="974470" y="4043045"/>
                </a:lnTo>
                <a:lnTo>
                  <a:pt x="968749" y="4043680"/>
                </a:lnTo>
                <a:lnTo>
                  <a:pt x="963028" y="4043997"/>
                </a:lnTo>
                <a:lnTo>
                  <a:pt x="957625" y="4043997"/>
                </a:lnTo>
                <a:lnTo>
                  <a:pt x="952222" y="4043997"/>
                </a:lnTo>
                <a:lnTo>
                  <a:pt x="946819" y="4043680"/>
                </a:lnTo>
                <a:lnTo>
                  <a:pt x="941098" y="4043045"/>
                </a:lnTo>
                <a:lnTo>
                  <a:pt x="935377" y="4042092"/>
                </a:lnTo>
                <a:lnTo>
                  <a:pt x="930291" y="4041140"/>
                </a:lnTo>
                <a:lnTo>
                  <a:pt x="925206" y="4039552"/>
                </a:lnTo>
                <a:lnTo>
                  <a:pt x="919485" y="4037647"/>
                </a:lnTo>
                <a:lnTo>
                  <a:pt x="914400" y="4035742"/>
                </a:lnTo>
                <a:lnTo>
                  <a:pt x="908997" y="4033520"/>
                </a:lnTo>
                <a:lnTo>
                  <a:pt x="904230" y="4030980"/>
                </a:lnTo>
                <a:lnTo>
                  <a:pt x="899462" y="4028440"/>
                </a:lnTo>
                <a:lnTo>
                  <a:pt x="894377" y="4025582"/>
                </a:lnTo>
                <a:lnTo>
                  <a:pt x="889609" y="4022090"/>
                </a:lnTo>
                <a:lnTo>
                  <a:pt x="885159" y="4018280"/>
                </a:lnTo>
                <a:lnTo>
                  <a:pt x="880710" y="4014787"/>
                </a:lnTo>
                <a:lnTo>
                  <a:pt x="876260" y="4010660"/>
                </a:lnTo>
                <a:lnTo>
                  <a:pt x="872128" y="4006215"/>
                </a:lnTo>
                <a:lnTo>
                  <a:pt x="868315" y="4002087"/>
                </a:lnTo>
                <a:lnTo>
                  <a:pt x="864501" y="3997007"/>
                </a:lnTo>
                <a:lnTo>
                  <a:pt x="861640" y="3992562"/>
                </a:lnTo>
                <a:lnTo>
                  <a:pt x="858144" y="3987800"/>
                </a:lnTo>
                <a:lnTo>
                  <a:pt x="855601" y="3982720"/>
                </a:lnTo>
                <a:lnTo>
                  <a:pt x="853059" y="3977640"/>
                </a:lnTo>
                <a:lnTo>
                  <a:pt x="850834" y="3972560"/>
                </a:lnTo>
                <a:lnTo>
                  <a:pt x="848927" y="3967162"/>
                </a:lnTo>
                <a:lnTo>
                  <a:pt x="847020" y="3962082"/>
                </a:lnTo>
                <a:lnTo>
                  <a:pt x="846066" y="3956367"/>
                </a:lnTo>
                <a:lnTo>
                  <a:pt x="844477" y="3951287"/>
                </a:lnTo>
                <a:lnTo>
                  <a:pt x="843842" y="3945572"/>
                </a:lnTo>
                <a:lnTo>
                  <a:pt x="842888" y="3940175"/>
                </a:lnTo>
                <a:lnTo>
                  <a:pt x="842570" y="3934777"/>
                </a:lnTo>
                <a:lnTo>
                  <a:pt x="842570" y="3929380"/>
                </a:lnTo>
                <a:lnTo>
                  <a:pt x="842570" y="3923665"/>
                </a:lnTo>
                <a:lnTo>
                  <a:pt x="842888" y="3918267"/>
                </a:lnTo>
                <a:lnTo>
                  <a:pt x="843842" y="3912552"/>
                </a:lnTo>
                <a:lnTo>
                  <a:pt x="844477" y="3907155"/>
                </a:lnTo>
                <a:lnTo>
                  <a:pt x="846066" y="3901757"/>
                </a:lnTo>
                <a:lnTo>
                  <a:pt x="847020" y="3896360"/>
                </a:lnTo>
                <a:lnTo>
                  <a:pt x="848927" y="3891280"/>
                </a:lnTo>
                <a:lnTo>
                  <a:pt x="850834" y="3886200"/>
                </a:lnTo>
                <a:lnTo>
                  <a:pt x="853059" y="3880802"/>
                </a:lnTo>
                <a:lnTo>
                  <a:pt x="855601" y="3875722"/>
                </a:lnTo>
                <a:lnTo>
                  <a:pt x="858144" y="3870642"/>
                </a:lnTo>
                <a:lnTo>
                  <a:pt x="861640" y="3865880"/>
                </a:lnTo>
                <a:lnTo>
                  <a:pt x="864501" y="3861117"/>
                </a:lnTo>
                <a:lnTo>
                  <a:pt x="868315" y="3856672"/>
                </a:lnTo>
                <a:lnTo>
                  <a:pt x="872128" y="3852227"/>
                </a:lnTo>
                <a:lnTo>
                  <a:pt x="876260" y="3847782"/>
                </a:lnTo>
                <a:lnTo>
                  <a:pt x="1469015" y="3255962"/>
                </a:lnTo>
                <a:lnTo>
                  <a:pt x="1473147" y="3251517"/>
                </a:lnTo>
                <a:lnTo>
                  <a:pt x="1476961" y="3247072"/>
                </a:lnTo>
                <a:lnTo>
                  <a:pt x="1480139" y="3242627"/>
                </a:lnTo>
                <a:lnTo>
                  <a:pt x="1483635" y="3237547"/>
                </a:lnTo>
                <a:lnTo>
                  <a:pt x="1486496" y="3232785"/>
                </a:lnTo>
                <a:lnTo>
                  <a:pt x="1489674" y="3228022"/>
                </a:lnTo>
                <a:lnTo>
                  <a:pt x="1491899" y="3223260"/>
                </a:lnTo>
                <a:lnTo>
                  <a:pt x="1494124" y="3217862"/>
                </a:lnTo>
                <a:lnTo>
                  <a:pt x="1496349" y="3212782"/>
                </a:lnTo>
                <a:lnTo>
                  <a:pt x="1497938" y="3207067"/>
                </a:lnTo>
                <a:lnTo>
                  <a:pt x="1499209" y="3201987"/>
                </a:lnTo>
                <a:lnTo>
                  <a:pt x="1500481" y="3196590"/>
                </a:lnTo>
                <a:lnTo>
                  <a:pt x="1501434" y="3191192"/>
                </a:lnTo>
                <a:lnTo>
                  <a:pt x="1502387" y="3185477"/>
                </a:lnTo>
                <a:lnTo>
                  <a:pt x="1502705" y="3179762"/>
                </a:lnTo>
                <a:lnTo>
                  <a:pt x="1502705" y="3174682"/>
                </a:lnTo>
                <a:lnTo>
                  <a:pt x="1502705" y="3168967"/>
                </a:lnTo>
                <a:lnTo>
                  <a:pt x="1502387" y="3163570"/>
                </a:lnTo>
                <a:lnTo>
                  <a:pt x="1501434" y="3157855"/>
                </a:lnTo>
                <a:lnTo>
                  <a:pt x="1500481" y="3152775"/>
                </a:lnTo>
                <a:lnTo>
                  <a:pt x="1499209" y="3147060"/>
                </a:lnTo>
                <a:lnTo>
                  <a:pt x="1497938" y="3141980"/>
                </a:lnTo>
                <a:lnTo>
                  <a:pt x="1496349" y="3136265"/>
                </a:lnTo>
                <a:lnTo>
                  <a:pt x="1494124" y="3131185"/>
                </a:lnTo>
                <a:lnTo>
                  <a:pt x="1491899" y="3126105"/>
                </a:lnTo>
                <a:lnTo>
                  <a:pt x="1489674" y="3121025"/>
                </a:lnTo>
                <a:lnTo>
                  <a:pt x="1486496" y="3116262"/>
                </a:lnTo>
                <a:lnTo>
                  <a:pt x="1483635" y="3111182"/>
                </a:lnTo>
                <a:lnTo>
                  <a:pt x="1480139" y="3106420"/>
                </a:lnTo>
                <a:lnTo>
                  <a:pt x="1476961" y="3101975"/>
                </a:lnTo>
                <a:lnTo>
                  <a:pt x="1473147" y="3097530"/>
                </a:lnTo>
                <a:lnTo>
                  <a:pt x="1469015" y="3093085"/>
                </a:lnTo>
                <a:lnTo>
                  <a:pt x="1465201" y="3089592"/>
                </a:lnTo>
                <a:lnTo>
                  <a:pt x="1461070" y="3086417"/>
                </a:lnTo>
                <a:lnTo>
                  <a:pt x="1453441" y="3080067"/>
                </a:lnTo>
                <a:lnTo>
                  <a:pt x="1444860" y="3074670"/>
                </a:lnTo>
                <a:lnTo>
                  <a:pt x="1436279" y="3070225"/>
                </a:lnTo>
                <a:lnTo>
                  <a:pt x="1427379" y="3066732"/>
                </a:lnTo>
                <a:lnTo>
                  <a:pt x="1417844" y="3063557"/>
                </a:lnTo>
                <a:lnTo>
                  <a:pt x="1408627" y="3061335"/>
                </a:lnTo>
                <a:lnTo>
                  <a:pt x="1398774" y="3060382"/>
                </a:lnTo>
                <a:lnTo>
                  <a:pt x="1389558" y="3059430"/>
                </a:lnTo>
                <a:lnTo>
                  <a:pt x="1380023" y="3059747"/>
                </a:lnTo>
                <a:lnTo>
                  <a:pt x="1370170" y="3060700"/>
                </a:lnTo>
                <a:lnTo>
                  <a:pt x="1360953" y="3062605"/>
                </a:lnTo>
                <a:lnTo>
                  <a:pt x="1351418" y="3065145"/>
                </a:lnTo>
                <a:lnTo>
                  <a:pt x="1342518" y="3068955"/>
                </a:lnTo>
                <a:lnTo>
                  <a:pt x="1333619" y="3073082"/>
                </a:lnTo>
                <a:lnTo>
                  <a:pt x="1325038" y="3077845"/>
                </a:lnTo>
                <a:lnTo>
                  <a:pt x="0" y="441183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10220419" y="1"/>
            <a:ext cx="1161270" cy="727075"/>
          </a:xfrm>
          <a:custGeom>
            <a:avLst/>
            <a:gdLst>
              <a:gd name="T0" fmla="*/ 2147483647 w 2812"/>
              <a:gd name="T1" fmla="*/ 2147483647 h 2288"/>
              <a:gd name="T2" fmla="*/ 2147483647 w 2812"/>
              <a:gd name="T3" fmla="*/ 2147483647 h 2288"/>
              <a:gd name="T4" fmla="*/ 2147483647 w 2812"/>
              <a:gd name="T5" fmla="*/ 2147483647 h 2288"/>
              <a:gd name="T6" fmla="*/ 2147483647 w 2812"/>
              <a:gd name="T7" fmla="*/ 2147483647 h 2288"/>
              <a:gd name="T8" fmla="*/ 2147483647 w 2812"/>
              <a:gd name="T9" fmla="*/ 2147483647 h 2288"/>
              <a:gd name="T10" fmla="*/ 2147483647 w 2812"/>
              <a:gd name="T11" fmla="*/ 2147483647 h 2288"/>
              <a:gd name="T12" fmla="*/ 2147483647 w 2812"/>
              <a:gd name="T13" fmla="*/ 2147483647 h 2288"/>
              <a:gd name="T14" fmla="*/ 2147483647 w 2812"/>
              <a:gd name="T15" fmla="*/ 2147483647 h 2288"/>
              <a:gd name="T16" fmla="*/ 2147483647 w 2812"/>
              <a:gd name="T17" fmla="*/ 2147483647 h 2288"/>
              <a:gd name="T18" fmla="*/ 2147483647 w 2812"/>
              <a:gd name="T19" fmla="*/ 2147483647 h 2288"/>
              <a:gd name="T20" fmla="*/ 2147483647 w 2812"/>
              <a:gd name="T21" fmla="*/ 2147483647 h 2288"/>
              <a:gd name="T22" fmla="*/ 2147483647 w 2812"/>
              <a:gd name="T23" fmla="*/ 2147483647 h 2288"/>
              <a:gd name="T24" fmla="*/ 2147483647 w 2812"/>
              <a:gd name="T25" fmla="*/ 2147483647 h 2288"/>
              <a:gd name="T26" fmla="*/ 2147483647 w 2812"/>
              <a:gd name="T27" fmla="*/ 2147483647 h 2288"/>
              <a:gd name="T28" fmla="*/ 2147483647 w 2812"/>
              <a:gd name="T29" fmla="*/ 2147483647 h 2288"/>
              <a:gd name="T30" fmla="*/ 2147483647 w 2812"/>
              <a:gd name="T31" fmla="*/ 2147483647 h 2288"/>
              <a:gd name="T32" fmla="*/ 2147483647 w 2812"/>
              <a:gd name="T33" fmla="*/ 2147483647 h 2288"/>
              <a:gd name="T34" fmla="*/ 2147483647 w 2812"/>
              <a:gd name="T35" fmla="*/ 0 h 2288"/>
              <a:gd name="T36" fmla="*/ 2147483647 w 2812"/>
              <a:gd name="T37" fmla="*/ 2147483647 h 2288"/>
              <a:gd name="T38" fmla="*/ 2147483647 w 2812"/>
              <a:gd name="T39" fmla="*/ 2147483647 h 2288"/>
              <a:gd name="T40" fmla="*/ 2147483647 w 2812"/>
              <a:gd name="T41" fmla="*/ 2147483647 h 2288"/>
              <a:gd name="T42" fmla="*/ 2147483647 w 2812"/>
              <a:gd name="T43" fmla="*/ 2147483647 h 2288"/>
              <a:gd name="T44" fmla="*/ 2147483647 w 2812"/>
              <a:gd name="T45" fmla="*/ 2147483647 h 2288"/>
              <a:gd name="T46" fmla="*/ 2147483647 w 2812"/>
              <a:gd name="T47" fmla="*/ 2147483647 h 2288"/>
              <a:gd name="T48" fmla="*/ 2147483647 w 2812"/>
              <a:gd name="T49" fmla="*/ 2147483647 h 2288"/>
              <a:gd name="T50" fmla="*/ 2147483647 w 2812"/>
              <a:gd name="T51" fmla="*/ 2147483647 h 2288"/>
              <a:gd name="T52" fmla="*/ 0 w 2812"/>
              <a:gd name="T53" fmla="*/ 2147483647 h 2288"/>
              <a:gd name="T54" fmla="*/ 2147483647 w 2812"/>
              <a:gd name="T55" fmla="*/ 2147483647 h 2288"/>
              <a:gd name="T56" fmla="*/ 2147483647 w 2812"/>
              <a:gd name="T57" fmla="*/ 2147483647 h 2288"/>
              <a:gd name="T58" fmla="*/ 2147483647 w 2812"/>
              <a:gd name="T59" fmla="*/ 2147483647 h 2288"/>
              <a:gd name="T60" fmla="*/ 2147483647 w 2812"/>
              <a:gd name="T61" fmla="*/ 2147483647 h 2288"/>
              <a:gd name="T62" fmla="*/ 2147483647 w 2812"/>
              <a:gd name="T63" fmla="*/ 2147483647 h 2288"/>
              <a:gd name="T64" fmla="*/ 2147483647 w 2812"/>
              <a:gd name="T65" fmla="*/ 2147483647 h 2288"/>
              <a:gd name="T66" fmla="*/ 2147483647 w 2812"/>
              <a:gd name="T67" fmla="*/ 2147483647 h 2288"/>
              <a:gd name="T68" fmla="*/ 2147483647 w 2812"/>
              <a:gd name="T69" fmla="*/ 2147483647 h 22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812" h="2288">
                <a:moveTo>
                  <a:pt x="104" y="2183"/>
                </a:moveTo>
                <a:lnTo>
                  <a:pt x="104" y="2183"/>
                </a:lnTo>
                <a:lnTo>
                  <a:pt x="117" y="2196"/>
                </a:lnTo>
                <a:lnTo>
                  <a:pt x="131" y="2208"/>
                </a:lnTo>
                <a:lnTo>
                  <a:pt x="145" y="2218"/>
                </a:lnTo>
                <a:lnTo>
                  <a:pt x="161" y="2229"/>
                </a:lnTo>
                <a:lnTo>
                  <a:pt x="176" y="2238"/>
                </a:lnTo>
                <a:lnTo>
                  <a:pt x="191" y="2247"/>
                </a:lnTo>
                <a:lnTo>
                  <a:pt x="206" y="2255"/>
                </a:lnTo>
                <a:lnTo>
                  <a:pt x="223" y="2262"/>
                </a:lnTo>
                <a:lnTo>
                  <a:pt x="239" y="2268"/>
                </a:lnTo>
                <a:lnTo>
                  <a:pt x="256" y="2273"/>
                </a:lnTo>
                <a:lnTo>
                  <a:pt x="272" y="2278"/>
                </a:lnTo>
                <a:lnTo>
                  <a:pt x="290" y="2282"/>
                </a:lnTo>
                <a:lnTo>
                  <a:pt x="306" y="2284"/>
                </a:lnTo>
                <a:lnTo>
                  <a:pt x="324" y="2286"/>
                </a:lnTo>
                <a:lnTo>
                  <a:pt x="340" y="2288"/>
                </a:lnTo>
                <a:lnTo>
                  <a:pt x="358" y="2288"/>
                </a:lnTo>
                <a:lnTo>
                  <a:pt x="374" y="2288"/>
                </a:lnTo>
                <a:lnTo>
                  <a:pt x="392" y="2286"/>
                </a:lnTo>
                <a:lnTo>
                  <a:pt x="409" y="2284"/>
                </a:lnTo>
                <a:lnTo>
                  <a:pt x="426" y="2282"/>
                </a:lnTo>
                <a:lnTo>
                  <a:pt x="442" y="2278"/>
                </a:lnTo>
                <a:lnTo>
                  <a:pt x="460" y="2273"/>
                </a:lnTo>
                <a:lnTo>
                  <a:pt x="476" y="2268"/>
                </a:lnTo>
                <a:lnTo>
                  <a:pt x="493" y="2262"/>
                </a:lnTo>
                <a:lnTo>
                  <a:pt x="508" y="2255"/>
                </a:lnTo>
                <a:lnTo>
                  <a:pt x="524" y="2247"/>
                </a:lnTo>
                <a:lnTo>
                  <a:pt x="540" y="2238"/>
                </a:lnTo>
                <a:lnTo>
                  <a:pt x="555" y="2229"/>
                </a:lnTo>
                <a:lnTo>
                  <a:pt x="569" y="2218"/>
                </a:lnTo>
                <a:lnTo>
                  <a:pt x="583" y="2208"/>
                </a:lnTo>
                <a:lnTo>
                  <a:pt x="597" y="2196"/>
                </a:lnTo>
                <a:lnTo>
                  <a:pt x="611" y="2183"/>
                </a:lnTo>
                <a:lnTo>
                  <a:pt x="2812" y="0"/>
                </a:lnTo>
                <a:lnTo>
                  <a:pt x="1778" y="0"/>
                </a:lnTo>
                <a:lnTo>
                  <a:pt x="104" y="1676"/>
                </a:lnTo>
                <a:lnTo>
                  <a:pt x="91" y="1690"/>
                </a:lnTo>
                <a:lnTo>
                  <a:pt x="80" y="1704"/>
                </a:lnTo>
                <a:lnTo>
                  <a:pt x="69" y="1718"/>
                </a:lnTo>
                <a:lnTo>
                  <a:pt x="58" y="1732"/>
                </a:lnTo>
                <a:lnTo>
                  <a:pt x="49" y="1748"/>
                </a:lnTo>
                <a:lnTo>
                  <a:pt x="41" y="1763"/>
                </a:lnTo>
                <a:lnTo>
                  <a:pt x="33" y="1779"/>
                </a:lnTo>
                <a:lnTo>
                  <a:pt x="26" y="1795"/>
                </a:lnTo>
                <a:lnTo>
                  <a:pt x="20" y="1811"/>
                </a:lnTo>
                <a:lnTo>
                  <a:pt x="14" y="1827"/>
                </a:lnTo>
                <a:lnTo>
                  <a:pt x="9" y="1845"/>
                </a:lnTo>
                <a:lnTo>
                  <a:pt x="6" y="1862"/>
                </a:lnTo>
                <a:lnTo>
                  <a:pt x="3" y="1878"/>
                </a:lnTo>
                <a:lnTo>
                  <a:pt x="1" y="1896"/>
                </a:lnTo>
                <a:lnTo>
                  <a:pt x="0" y="1913"/>
                </a:lnTo>
                <a:lnTo>
                  <a:pt x="0" y="1930"/>
                </a:lnTo>
                <a:lnTo>
                  <a:pt x="0" y="1947"/>
                </a:lnTo>
                <a:lnTo>
                  <a:pt x="1" y="1964"/>
                </a:lnTo>
                <a:lnTo>
                  <a:pt x="3" y="1981"/>
                </a:lnTo>
                <a:lnTo>
                  <a:pt x="6" y="1998"/>
                </a:lnTo>
                <a:lnTo>
                  <a:pt x="9" y="2015"/>
                </a:lnTo>
                <a:lnTo>
                  <a:pt x="14" y="2032"/>
                </a:lnTo>
                <a:lnTo>
                  <a:pt x="20" y="2048"/>
                </a:lnTo>
                <a:lnTo>
                  <a:pt x="26" y="2065"/>
                </a:lnTo>
                <a:lnTo>
                  <a:pt x="33" y="2081"/>
                </a:lnTo>
                <a:lnTo>
                  <a:pt x="41" y="2096"/>
                </a:lnTo>
                <a:lnTo>
                  <a:pt x="49" y="2112"/>
                </a:lnTo>
                <a:lnTo>
                  <a:pt x="58" y="2127"/>
                </a:lnTo>
                <a:lnTo>
                  <a:pt x="69" y="2142"/>
                </a:lnTo>
                <a:lnTo>
                  <a:pt x="80" y="2156"/>
                </a:lnTo>
                <a:lnTo>
                  <a:pt x="91" y="2170"/>
                </a:lnTo>
                <a:lnTo>
                  <a:pt x="104" y="218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11247618" y="3781426"/>
            <a:ext cx="633232" cy="650875"/>
          </a:xfrm>
          <a:custGeom>
            <a:avLst/>
            <a:gdLst>
              <a:gd name="T0" fmla="*/ 2147483647 w 1535"/>
              <a:gd name="T1" fmla="*/ 2147483647 h 2050"/>
              <a:gd name="T2" fmla="*/ 2147483647 w 1535"/>
              <a:gd name="T3" fmla="*/ 2147483647 h 2050"/>
              <a:gd name="T4" fmla="*/ 2147483647 w 1535"/>
              <a:gd name="T5" fmla="*/ 2147483647 h 2050"/>
              <a:gd name="T6" fmla="*/ 2147483647 w 1535"/>
              <a:gd name="T7" fmla="*/ 2147483647 h 2050"/>
              <a:gd name="T8" fmla="*/ 2147483647 w 1535"/>
              <a:gd name="T9" fmla="*/ 2147483647 h 2050"/>
              <a:gd name="T10" fmla="*/ 2147483647 w 1535"/>
              <a:gd name="T11" fmla="*/ 2147483647 h 2050"/>
              <a:gd name="T12" fmla="*/ 2147483647 w 1535"/>
              <a:gd name="T13" fmla="*/ 2147483647 h 2050"/>
              <a:gd name="T14" fmla="*/ 2147483647 w 1535"/>
              <a:gd name="T15" fmla="*/ 2147483647 h 2050"/>
              <a:gd name="T16" fmla="*/ 2147483647 w 1535"/>
              <a:gd name="T17" fmla="*/ 2147483647 h 2050"/>
              <a:gd name="T18" fmla="*/ 2147483647 w 1535"/>
              <a:gd name="T19" fmla="*/ 2147483647 h 2050"/>
              <a:gd name="T20" fmla="*/ 2147483647 w 1535"/>
              <a:gd name="T21" fmla="*/ 2147483647 h 2050"/>
              <a:gd name="T22" fmla="*/ 2147483647 w 1535"/>
              <a:gd name="T23" fmla="*/ 2147483647 h 2050"/>
              <a:gd name="T24" fmla="*/ 2147483647 w 1535"/>
              <a:gd name="T25" fmla="*/ 2147483647 h 2050"/>
              <a:gd name="T26" fmla="*/ 2147483647 w 1535"/>
              <a:gd name="T27" fmla="*/ 2147483647 h 2050"/>
              <a:gd name="T28" fmla="*/ 2147483647 w 1535"/>
              <a:gd name="T29" fmla="*/ 2147483647 h 2050"/>
              <a:gd name="T30" fmla="*/ 2147483647 w 1535"/>
              <a:gd name="T31" fmla="*/ 2147483647 h 2050"/>
              <a:gd name="T32" fmla="*/ 2147483647 w 1535"/>
              <a:gd name="T33" fmla="*/ 2147483647 h 2050"/>
              <a:gd name="T34" fmla="*/ 2147483647 w 1535"/>
              <a:gd name="T35" fmla="*/ 0 h 2050"/>
              <a:gd name="T36" fmla="*/ 2147483647 w 1535"/>
              <a:gd name="T37" fmla="*/ 2147483647 h 2050"/>
              <a:gd name="T38" fmla="*/ 2147483647 w 1535"/>
              <a:gd name="T39" fmla="*/ 2147483647 h 2050"/>
              <a:gd name="T40" fmla="*/ 2147483647 w 1535"/>
              <a:gd name="T41" fmla="*/ 2147483647 h 2050"/>
              <a:gd name="T42" fmla="*/ 2147483647 w 1535"/>
              <a:gd name="T43" fmla="*/ 2147483647 h 2050"/>
              <a:gd name="T44" fmla="*/ 2147483647 w 1535"/>
              <a:gd name="T45" fmla="*/ 2147483647 h 2050"/>
              <a:gd name="T46" fmla="*/ 2147483647 w 1535"/>
              <a:gd name="T47" fmla="*/ 2147483647 h 2050"/>
              <a:gd name="T48" fmla="*/ 2147483647 w 1535"/>
              <a:gd name="T49" fmla="*/ 2147483647 h 2050"/>
              <a:gd name="T50" fmla="*/ 2147483647 w 1535"/>
              <a:gd name="T51" fmla="*/ 2147483647 h 2050"/>
              <a:gd name="T52" fmla="*/ 0 w 1535"/>
              <a:gd name="T53" fmla="*/ 2147483647 h 2050"/>
              <a:gd name="T54" fmla="*/ 2147483647 w 1535"/>
              <a:gd name="T55" fmla="*/ 2147483647 h 2050"/>
              <a:gd name="T56" fmla="*/ 2147483647 w 1535"/>
              <a:gd name="T57" fmla="*/ 2147483647 h 2050"/>
              <a:gd name="T58" fmla="*/ 2147483647 w 1535"/>
              <a:gd name="T59" fmla="*/ 2147483647 h 2050"/>
              <a:gd name="T60" fmla="*/ 2147483647 w 1535"/>
              <a:gd name="T61" fmla="*/ 2147483647 h 2050"/>
              <a:gd name="T62" fmla="*/ 2147483647 w 1535"/>
              <a:gd name="T63" fmla="*/ 2147483647 h 2050"/>
              <a:gd name="T64" fmla="*/ 2147483647 w 1535"/>
              <a:gd name="T65" fmla="*/ 2147483647 h 2050"/>
              <a:gd name="T66" fmla="*/ 2147483647 w 1535"/>
              <a:gd name="T67" fmla="*/ 2147483647 h 2050"/>
              <a:gd name="T68" fmla="*/ 2147483647 w 1535"/>
              <a:gd name="T69" fmla="*/ 2147483647 h 205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535" h="2050">
                <a:moveTo>
                  <a:pt x="105" y="1944"/>
                </a:moveTo>
                <a:lnTo>
                  <a:pt x="105" y="1944"/>
                </a:lnTo>
                <a:lnTo>
                  <a:pt x="119" y="1957"/>
                </a:lnTo>
                <a:lnTo>
                  <a:pt x="133" y="1969"/>
                </a:lnTo>
                <a:lnTo>
                  <a:pt x="147" y="1980"/>
                </a:lnTo>
                <a:lnTo>
                  <a:pt x="163" y="1990"/>
                </a:lnTo>
                <a:lnTo>
                  <a:pt x="178" y="2000"/>
                </a:lnTo>
                <a:lnTo>
                  <a:pt x="193" y="2009"/>
                </a:lnTo>
                <a:lnTo>
                  <a:pt x="210" y="2017"/>
                </a:lnTo>
                <a:lnTo>
                  <a:pt x="226" y="2024"/>
                </a:lnTo>
                <a:lnTo>
                  <a:pt x="243" y="2030"/>
                </a:lnTo>
                <a:lnTo>
                  <a:pt x="259" y="2036"/>
                </a:lnTo>
                <a:lnTo>
                  <a:pt x="277" y="2040"/>
                </a:lnTo>
                <a:lnTo>
                  <a:pt x="293" y="2044"/>
                </a:lnTo>
                <a:lnTo>
                  <a:pt x="311" y="2046"/>
                </a:lnTo>
                <a:lnTo>
                  <a:pt x="328" y="2049"/>
                </a:lnTo>
                <a:lnTo>
                  <a:pt x="345" y="2050"/>
                </a:lnTo>
                <a:lnTo>
                  <a:pt x="362" y="2050"/>
                </a:lnTo>
                <a:lnTo>
                  <a:pt x="380" y="2050"/>
                </a:lnTo>
                <a:lnTo>
                  <a:pt x="397" y="2049"/>
                </a:lnTo>
                <a:lnTo>
                  <a:pt x="415" y="2046"/>
                </a:lnTo>
                <a:lnTo>
                  <a:pt x="432" y="2044"/>
                </a:lnTo>
                <a:lnTo>
                  <a:pt x="449" y="2040"/>
                </a:lnTo>
                <a:lnTo>
                  <a:pt x="466" y="2036"/>
                </a:lnTo>
                <a:lnTo>
                  <a:pt x="483" y="2030"/>
                </a:lnTo>
                <a:lnTo>
                  <a:pt x="500" y="2024"/>
                </a:lnTo>
                <a:lnTo>
                  <a:pt x="516" y="2017"/>
                </a:lnTo>
                <a:lnTo>
                  <a:pt x="531" y="2009"/>
                </a:lnTo>
                <a:lnTo>
                  <a:pt x="548" y="2000"/>
                </a:lnTo>
                <a:lnTo>
                  <a:pt x="563" y="1990"/>
                </a:lnTo>
                <a:lnTo>
                  <a:pt x="577" y="1980"/>
                </a:lnTo>
                <a:lnTo>
                  <a:pt x="592" y="1969"/>
                </a:lnTo>
                <a:lnTo>
                  <a:pt x="606" y="1957"/>
                </a:lnTo>
                <a:lnTo>
                  <a:pt x="619" y="1944"/>
                </a:lnTo>
                <a:lnTo>
                  <a:pt x="1535" y="1029"/>
                </a:lnTo>
                <a:lnTo>
                  <a:pt x="1535" y="0"/>
                </a:lnTo>
                <a:lnTo>
                  <a:pt x="105" y="1430"/>
                </a:lnTo>
                <a:lnTo>
                  <a:pt x="92" y="1443"/>
                </a:lnTo>
                <a:lnTo>
                  <a:pt x="81" y="1457"/>
                </a:lnTo>
                <a:lnTo>
                  <a:pt x="70" y="1472"/>
                </a:lnTo>
                <a:lnTo>
                  <a:pt x="59" y="1486"/>
                </a:lnTo>
                <a:lnTo>
                  <a:pt x="50" y="1502"/>
                </a:lnTo>
                <a:lnTo>
                  <a:pt x="41" y="1518"/>
                </a:lnTo>
                <a:lnTo>
                  <a:pt x="32" y="1533"/>
                </a:lnTo>
                <a:lnTo>
                  <a:pt x="25" y="1550"/>
                </a:lnTo>
                <a:lnTo>
                  <a:pt x="19" y="1566"/>
                </a:lnTo>
                <a:lnTo>
                  <a:pt x="14" y="1584"/>
                </a:lnTo>
                <a:lnTo>
                  <a:pt x="10" y="1600"/>
                </a:lnTo>
                <a:lnTo>
                  <a:pt x="5" y="1618"/>
                </a:lnTo>
                <a:lnTo>
                  <a:pt x="3" y="1634"/>
                </a:lnTo>
                <a:lnTo>
                  <a:pt x="1" y="1652"/>
                </a:lnTo>
                <a:lnTo>
                  <a:pt x="0" y="1669"/>
                </a:lnTo>
                <a:lnTo>
                  <a:pt x="0" y="1687"/>
                </a:lnTo>
                <a:lnTo>
                  <a:pt x="0" y="1705"/>
                </a:lnTo>
                <a:lnTo>
                  <a:pt x="1" y="1721"/>
                </a:lnTo>
                <a:lnTo>
                  <a:pt x="3" y="1739"/>
                </a:lnTo>
                <a:lnTo>
                  <a:pt x="5" y="1756"/>
                </a:lnTo>
                <a:lnTo>
                  <a:pt x="10" y="1773"/>
                </a:lnTo>
                <a:lnTo>
                  <a:pt x="14" y="1790"/>
                </a:lnTo>
                <a:lnTo>
                  <a:pt x="19" y="1807"/>
                </a:lnTo>
                <a:lnTo>
                  <a:pt x="25" y="1823"/>
                </a:lnTo>
                <a:lnTo>
                  <a:pt x="32" y="1840"/>
                </a:lnTo>
                <a:lnTo>
                  <a:pt x="41" y="1856"/>
                </a:lnTo>
                <a:lnTo>
                  <a:pt x="50" y="1871"/>
                </a:lnTo>
                <a:lnTo>
                  <a:pt x="59" y="1887"/>
                </a:lnTo>
                <a:lnTo>
                  <a:pt x="70" y="1902"/>
                </a:lnTo>
                <a:lnTo>
                  <a:pt x="81" y="1916"/>
                </a:lnTo>
                <a:lnTo>
                  <a:pt x="92" y="1930"/>
                </a:lnTo>
                <a:lnTo>
                  <a:pt x="105" y="194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1212837" y="6108700"/>
            <a:ext cx="1190148" cy="749300"/>
          </a:xfrm>
          <a:custGeom>
            <a:avLst/>
            <a:gdLst>
              <a:gd name="T0" fmla="*/ 2147483647 w 2886"/>
              <a:gd name="T1" fmla="*/ 2147483647 h 2358"/>
              <a:gd name="T2" fmla="*/ 2147483647 w 2886"/>
              <a:gd name="T3" fmla="*/ 2147483647 h 2358"/>
              <a:gd name="T4" fmla="*/ 2147483647 w 2886"/>
              <a:gd name="T5" fmla="*/ 2147483647 h 2358"/>
              <a:gd name="T6" fmla="*/ 2147483647 w 2886"/>
              <a:gd name="T7" fmla="*/ 2147483647 h 2358"/>
              <a:gd name="T8" fmla="*/ 2147483647 w 2886"/>
              <a:gd name="T9" fmla="*/ 2147483647 h 2358"/>
              <a:gd name="T10" fmla="*/ 2147483647 w 2886"/>
              <a:gd name="T11" fmla="*/ 2147483647 h 2358"/>
              <a:gd name="T12" fmla="*/ 2147483647 w 2886"/>
              <a:gd name="T13" fmla="*/ 2147483647 h 2358"/>
              <a:gd name="T14" fmla="*/ 2147483647 w 2886"/>
              <a:gd name="T15" fmla="*/ 2147483647 h 2358"/>
              <a:gd name="T16" fmla="*/ 2147483647 w 2886"/>
              <a:gd name="T17" fmla="*/ 0 h 2358"/>
              <a:gd name="T18" fmla="*/ 2147483647 w 2886"/>
              <a:gd name="T19" fmla="*/ 2147483647 h 2358"/>
              <a:gd name="T20" fmla="*/ 2147483647 w 2886"/>
              <a:gd name="T21" fmla="*/ 2147483647 h 2358"/>
              <a:gd name="T22" fmla="*/ 2147483647 w 2886"/>
              <a:gd name="T23" fmla="*/ 2147483647 h 2358"/>
              <a:gd name="T24" fmla="*/ 2147483647 w 2886"/>
              <a:gd name="T25" fmla="*/ 2147483647 h 2358"/>
              <a:gd name="T26" fmla="*/ 2147483647 w 2886"/>
              <a:gd name="T27" fmla="*/ 2147483647 h 2358"/>
              <a:gd name="T28" fmla="*/ 2147483647 w 2886"/>
              <a:gd name="T29" fmla="*/ 2147483647 h 2358"/>
              <a:gd name="T30" fmla="*/ 2147483647 w 2886"/>
              <a:gd name="T31" fmla="*/ 2147483647 h 2358"/>
              <a:gd name="T32" fmla="*/ 2147483647 w 2886"/>
              <a:gd name="T33" fmla="*/ 2147483647 h 2358"/>
              <a:gd name="T34" fmla="*/ 2147483647 w 2886"/>
              <a:gd name="T35" fmla="*/ 2147483647 h 2358"/>
              <a:gd name="T36" fmla="*/ 2147483647 w 2886"/>
              <a:gd name="T37" fmla="*/ 2147483647 h 2358"/>
              <a:gd name="T38" fmla="*/ 2147483647 w 2886"/>
              <a:gd name="T39" fmla="*/ 2147483647 h 2358"/>
              <a:gd name="T40" fmla="*/ 2147483647 w 2886"/>
              <a:gd name="T41" fmla="*/ 2147483647 h 2358"/>
              <a:gd name="T42" fmla="*/ 2147483647 w 2886"/>
              <a:gd name="T43" fmla="*/ 2147483647 h 2358"/>
              <a:gd name="T44" fmla="*/ 2147483647 w 2886"/>
              <a:gd name="T45" fmla="*/ 2147483647 h 2358"/>
              <a:gd name="T46" fmla="*/ 2147483647 w 2886"/>
              <a:gd name="T47" fmla="*/ 2147483647 h 2358"/>
              <a:gd name="T48" fmla="*/ 2147483647 w 2886"/>
              <a:gd name="T49" fmla="*/ 2147483647 h 2358"/>
              <a:gd name="T50" fmla="*/ 2147483647 w 2886"/>
              <a:gd name="T51" fmla="*/ 2147483647 h 2358"/>
              <a:gd name="T52" fmla="*/ 2147483647 w 2886"/>
              <a:gd name="T53" fmla="*/ 2147483647 h 2358"/>
              <a:gd name="T54" fmla="*/ 2147483647 w 2886"/>
              <a:gd name="T55" fmla="*/ 2147483647 h 2358"/>
              <a:gd name="T56" fmla="*/ 2147483647 w 2886"/>
              <a:gd name="T57" fmla="*/ 2147483647 h 2358"/>
              <a:gd name="T58" fmla="*/ 2147483647 w 2886"/>
              <a:gd name="T59" fmla="*/ 2147483647 h 2358"/>
              <a:gd name="T60" fmla="*/ 2147483647 w 2886"/>
              <a:gd name="T61" fmla="*/ 2147483647 h 2358"/>
              <a:gd name="T62" fmla="*/ 2147483647 w 2886"/>
              <a:gd name="T63" fmla="*/ 2147483647 h 2358"/>
              <a:gd name="T64" fmla="*/ 2147483647 w 2886"/>
              <a:gd name="T65" fmla="*/ 2147483647 h 2358"/>
              <a:gd name="T66" fmla="*/ 2147483647 w 2886"/>
              <a:gd name="T67" fmla="*/ 2147483647 h 2358"/>
              <a:gd name="T68" fmla="*/ 2147483647 w 2886"/>
              <a:gd name="T69" fmla="*/ 2147483647 h 235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886" h="2358">
                <a:moveTo>
                  <a:pt x="2781" y="104"/>
                </a:moveTo>
                <a:lnTo>
                  <a:pt x="2781" y="104"/>
                </a:lnTo>
                <a:lnTo>
                  <a:pt x="2767" y="92"/>
                </a:lnTo>
                <a:lnTo>
                  <a:pt x="2754" y="80"/>
                </a:lnTo>
                <a:lnTo>
                  <a:pt x="2739" y="69"/>
                </a:lnTo>
                <a:lnTo>
                  <a:pt x="2725" y="59"/>
                </a:lnTo>
                <a:lnTo>
                  <a:pt x="2709" y="49"/>
                </a:lnTo>
                <a:lnTo>
                  <a:pt x="2694" y="41"/>
                </a:lnTo>
                <a:lnTo>
                  <a:pt x="2678" y="33"/>
                </a:lnTo>
                <a:lnTo>
                  <a:pt x="2662" y="26"/>
                </a:lnTo>
                <a:lnTo>
                  <a:pt x="2646" y="20"/>
                </a:lnTo>
                <a:lnTo>
                  <a:pt x="2630" y="14"/>
                </a:lnTo>
                <a:lnTo>
                  <a:pt x="2613" y="9"/>
                </a:lnTo>
                <a:lnTo>
                  <a:pt x="2596" y="6"/>
                </a:lnTo>
                <a:lnTo>
                  <a:pt x="2579" y="4"/>
                </a:lnTo>
                <a:lnTo>
                  <a:pt x="2562" y="1"/>
                </a:lnTo>
                <a:lnTo>
                  <a:pt x="2545" y="0"/>
                </a:lnTo>
                <a:lnTo>
                  <a:pt x="2527" y="0"/>
                </a:lnTo>
                <a:lnTo>
                  <a:pt x="2510" y="0"/>
                </a:lnTo>
                <a:lnTo>
                  <a:pt x="2493" y="1"/>
                </a:lnTo>
                <a:lnTo>
                  <a:pt x="2476" y="4"/>
                </a:lnTo>
                <a:lnTo>
                  <a:pt x="2459" y="6"/>
                </a:lnTo>
                <a:lnTo>
                  <a:pt x="2442" y="9"/>
                </a:lnTo>
                <a:lnTo>
                  <a:pt x="2425" y="14"/>
                </a:lnTo>
                <a:lnTo>
                  <a:pt x="2409" y="20"/>
                </a:lnTo>
                <a:lnTo>
                  <a:pt x="2392" y="26"/>
                </a:lnTo>
                <a:lnTo>
                  <a:pt x="2376" y="33"/>
                </a:lnTo>
                <a:lnTo>
                  <a:pt x="2361" y="41"/>
                </a:lnTo>
                <a:lnTo>
                  <a:pt x="2346" y="49"/>
                </a:lnTo>
                <a:lnTo>
                  <a:pt x="2330" y="59"/>
                </a:lnTo>
                <a:lnTo>
                  <a:pt x="2315" y="69"/>
                </a:lnTo>
                <a:lnTo>
                  <a:pt x="2301" y="80"/>
                </a:lnTo>
                <a:lnTo>
                  <a:pt x="2287" y="92"/>
                </a:lnTo>
                <a:lnTo>
                  <a:pt x="2274" y="104"/>
                </a:lnTo>
                <a:lnTo>
                  <a:pt x="0" y="2358"/>
                </a:lnTo>
                <a:lnTo>
                  <a:pt x="1035" y="2358"/>
                </a:lnTo>
                <a:lnTo>
                  <a:pt x="2781" y="612"/>
                </a:lnTo>
                <a:lnTo>
                  <a:pt x="2794" y="597"/>
                </a:lnTo>
                <a:lnTo>
                  <a:pt x="2806" y="583"/>
                </a:lnTo>
                <a:lnTo>
                  <a:pt x="2816" y="569"/>
                </a:lnTo>
                <a:lnTo>
                  <a:pt x="2827" y="555"/>
                </a:lnTo>
                <a:lnTo>
                  <a:pt x="2836" y="540"/>
                </a:lnTo>
                <a:lnTo>
                  <a:pt x="2844" y="525"/>
                </a:lnTo>
                <a:lnTo>
                  <a:pt x="2853" y="508"/>
                </a:lnTo>
                <a:lnTo>
                  <a:pt x="2860" y="493"/>
                </a:lnTo>
                <a:lnTo>
                  <a:pt x="2866" y="477"/>
                </a:lnTo>
                <a:lnTo>
                  <a:pt x="2871" y="460"/>
                </a:lnTo>
                <a:lnTo>
                  <a:pt x="2875" y="442"/>
                </a:lnTo>
                <a:lnTo>
                  <a:pt x="2880" y="426"/>
                </a:lnTo>
                <a:lnTo>
                  <a:pt x="2882" y="410"/>
                </a:lnTo>
                <a:lnTo>
                  <a:pt x="2884" y="392"/>
                </a:lnTo>
                <a:lnTo>
                  <a:pt x="2886" y="374"/>
                </a:lnTo>
                <a:lnTo>
                  <a:pt x="2886" y="358"/>
                </a:lnTo>
                <a:lnTo>
                  <a:pt x="2886" y="340"/>
                </a:lnTo>
                <a:lnTo>
                  <a:pt x="2884" y="324"/>
                </a:lnTo>
                <a:lnTo>
                  <a:pt x="2882" y="306"/>
                </a:lnTo>
                <a:lnTo>
                  <a:pt x="2880" y="290"/>
                </a:lnTo>
                <a:lnTo>
                  <a:pt x="2875" y="272"/>
                </a:lnTo>
                <a:lnTo>
                  <a:pt x="2871" y="256"/>
                </a:lnTo>
                <a:lnTo>
                  <a:pt x="2866" y="239"/>
                </a:lnTo>
                <a:lnTo>
                  <a:pt x="2860" y="223"/>
                </a:lnTo>
                <a:lnTo>
                  <a:pt x="2853" y="207"/>
                </a:lnTo>
                <a:lnTo>
                  <a:pt x="2844" y="191"/>
                </a:lnTo>
                <a:lnTo>
                  <a:pt x="2836" y="176"/>
                </a:lnTo>
                <a:lnTo>
                  <a:pt x="2827" y="161"/>
                </a:lnTo>
                <a:lnTo>
                  <a:pt x="2816" y="146"/>
                </a:lnTo>
                <a:lnTo>
                  <a:pt x="2806" y="131"/>
                </a:lnTo>
                <a:lnTo>
                  <a:pt x="2794" y="117"/>
                </a:lnTo>
                <a:lnTo>
                  <a:pt x="2781" y="10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>
            <a:spLocks/>
          </p:cNvSpPr>
          <p:nvPr userDrawn="1"/>
        </p:nvSpPr>
        <p:spPr bwMode="auto">
          <a:xfrm>
            <a:off x="1" y="2381251"/>
            <a:ext cx="1431477" cy="1266825"/>
          </a:xfrm>
          <a:custGeom>
            <a:avLst/>
            <a:gdLst>
              <a:gd name="T0" fmla="*/ 2147483647 w 3464"/>
              <a:gd name="T1" fmla="*/ 2147483647 h 3991"/>
              <a:gd name="T2" fmla="*/ 2147483647 w 3464"/>
              <a:gd name="T3" fmla="*/ 2147483647 h 3991"/>
              <a:gd name="T4" fmla="*/ 2147483647 w 3464"/>
              <a:gd name="T5" fmla="*/ 2147483647 h 3991"/>
              <a:gd name="T6" fmla="*/ 2147483647 w 3464"/>
              <a:gd name="T7" fmla="*/ 2147483647 h 3991"/>
              <a:gd name="T8" fmla="*/ 2147483647 w 3464"/>
              <a:gd name="T9" fmla="*/ 2147483647 h 3991"/>
              <a:gd name="T10" fmla="*/ 2147483647 w 3464"/>
              <a:gd name="T11" fmla="*/ 2147483647 h 3991"/>
              <a:gd name="T12" fmla="*/ 2147483647 w 3464"/>
              <a:gd name="T13" fmla="*/ 2147483647 h 3991"/>
              <a:gd name="T14" fmla="*/ 2147483647 w 3464"/>
              <a:gd name="T15" fmla="*/ 2147483647 h 3991"/>
              <a:gd name="T16" fmla="*/ 2147483647 w 3464"/>
              <a:gd name="T17" fmla="*/ 0 h 3991"/>
              <a:gd name="T18" fmla="*/ 2147483647 w 3464"/>
              <a:gd name="T19" fmla="*/ 2147483647 h 3991"/>
              <a:gd name="T20" fmla="*/ 2147483647 w 3464"/>
              <a:gd name="T21" fmla="*/ 2147483647 h 3991"/>
              <a:gd name="T22" fmla="*/ 2147483647 w 3464"/>
              <a:gd name="T23" fmla="*/ 2147483647 h 3991"/>
              <a:gd name="T24" fmla="*/ 2147483647 w 3464"/>
              <a:gd name="T25" fmla="*/ 2147483647 h 3991"/>
              <a:gd name="T26" fmla="*/ 2147483647 w 3464"/>
              <a:gd name="T27" fmla="*/ 2147483647 h 3991"/>
              <a:gd name="T28" fmla="*/ 2147483647 w 3464"/>
              <a:gd name="T29" fmla="*/ 2147483647 h 3991"/>
              <a:gd name="T30" fmla="*/ 2147483647 w 3464"/>
              <a:gd name="T31" fmla="*/ 2147483647 h 3991"/>
              <a:gd name="T32" fmla="*/ 2147483647 w 3464"/>
              <a:gd name="T33" fmla="*/ 2147483647 h 3991"/>
              <a:gd name="T34" fmla="*/ 0 w 3464"/>
              <a:gd name="T35" fmla="*/ 2147483647 h 3991"/>
              <a:gd name="T36" fmla="*/ 2147483647 w 3464"/>
              <a:gd name="T37" fmla="*/ 2147483647 h 3991"/>
              <a:gd name="T38" fmla="*/ 2147483647 w 3464"/>
              <a:gd name="T39" fmla="*/ 2147483647 h 3991"/>
              <a:gd name="T40" fmla="*/ 2147483647 w 3464"/>
              <a:gd name="T41" fmla="*/ 2147483647 h 3991"/>
              <a:gd name="T42" fmla="*/ 2147483647 w 3464"/>
              <a:gd name="T43" fmla="*/ 2147483647 h 3991"/>
              <a:gd name="T44" fmla="*/ 2147483647 w 3464"/>
              <a:gd name="T45" fmla="*/ 2147483647 h 3991"/>
              <a:gd name="T46" fmla="*/ 2147483647 w 3464"/>
              <a:gd name="T47" fmla="*/ 2147483647 h 3991"/>
              <a:gd name="T48" fmla="*/ 2147483647 w 3464"/>
              <a:gd name="T49" fmla="*/ 2147483647 h 3991"/>
              <a:gd name="T50" fmla="*/ 2147483647 w 3464"/>
              <a:gd name="T51" fmla="*/ 2147483647 h 3991"/>
              <a:gd name="T52" fmla="*/ 2147483647 w 3464"/>
              <a:gd name="T53" fmla="*/ 2147483647 h 3991"/>
              <a:gd name="T54" fmla="*/ 2147483647 w 3464"/>
              <a:gd name="T55" fmla="*/ 2147483647 h 3991"/>
              <a:gd name="T56" fmla="*/ 2147483647 w 3464"/>
              <a:gd name="T57" fmla="*/ 2147483647 h 3991"/>
              <a:gd name="T58" fmla="*/ 2147483647 w 3464"/>
              <a:gd name="T59" fmla="*/ 2147483647 h 3991"/>
              <a:gd name="T60" fmla="*/ 2147483647 w 3464"/>
              <a:gd name="T61" fmla="*/ 2147483647 h 3991"/>
              <a:gd name="T62" fmla="*/ 2147483647 w 3464"/>
              <a:gd name="T63" fmla="*/ 2147483647 h 3991"/>
              <a:gd name="T64" fmla="*/ 2147483647 w 3464"/>
              <a:gd name="T65" fmla="*/ 2147483647 h 3991"/>
              <a:gd name="T66" fmla="*/ 2147483647 w 3464"/>
              <a:gd name="T67" fmla="*/ 2147483647 h 3991"/>
              <a:gd name="T68" fmla="*/ 2147483647 w 3464"/>
              <a:gd name="T69" fmla="*/ 2147483647 h 39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464" h="3991">
                <a:moveTo>
                  <a:pt x="3357" y="106"/>
                </a:moveTo>
                <a:lnTo>
                  <a:pt x="3357" y="106"/>
                </a:lnTo>
                <a:lnTo>
                  <a:pt x="3344" y="93"/>
                </a:lnTo>
                <a:lnTo>
                  <a:pt x="3330" y="81"/>
                </a:lnTo>
                <a:lnTo>
                  <a:pt x="3315" y="69"/>
                </a:lnTo>
                <a:lnTo>
                  <a:pt x="3301" y="60"/>
                </a:lnTo>
                <a:lnTo>
                  <a:pt x="3286" y="49"/>
                </a:lnTo>
                <a:lnTo>
                  <a:pt x="3269" y="41"/>
                </a:lnTo>
                <a:lnTo>
                  <a:pt x="3254" y="33"/>
                </a:lnTo>
                <a:lnTo>
                  <a:pt x="3238" y="26"/>
                </a:lnTo>
                <a:lnTo>
                  <a:pt x="3221" y="20"/>
                </a:lnTo>
                <a:lnTo>
                  <a:pt x="3204" y="14"/>
                </a:lnTo>
                <a:lnTo>
                  <a:pt x="3187" y="9"/>
                </a:lnTo>
                <a:lnTo>
                  <a:pt x="3170" y="6"/>
                </a:lnTo>
                <a:lnTo>
                  <a:pt x="3153" y="3"/>
                </a:lnTo>
                <a:lnTo>
                  <a:pt x="3136" y="1"/>
                </a:lnTo>
                <a:lnTo>
                  <a:pt x="3118" y="0"/>
                </a:lnTo>
                <a:lnTo>
                  <a:pt x="3100" y="0"/>
                </a:lnTo>
                <a:lnTo>
                  <a:pt x="3083" y="0"/>
                </a:lnTo>
                <a:lnTo>
                  <a:pt x="3066" y="1"/>
                </a:lnTo>
                <a:lnTo>
                  <a:pt x="3049" y="3"/>
                </a:lnTo>
                <a:lnTo>
                  <a:pt x="3031" y="6"/>
                </a:lnTo>
                <a:lnTo>
                  <a:pt x="3015" y="9"/>
                </a:lnTo>
                <a:lnTo>
                  <a:pt x="2997" y="14"/>
                </a:lnTo>
                <a:lnTo>
                  <a:pt x="2981" y="20"/>
                </a:lnTo>
                <a:lnTo>
                  <a:pt x="2964" y="26"/>
                </a:lnTo>
                <a:lnTo>
                  <a:pt x="2948" y="33"/>
                </a:lnTo>
                <a:lnTo>
                  <a:pt x="2931" y="41"/>
                </a:lnTo>
                <a:lnTo>
                  <a:pt x="2916" y="49"/>
                </a:lnTo>
                <a:lnTo>
                  <a:pt x="2901" y="60"/>
                </a:lnTo>
                <a:lnTo>
                  <a:pt x="2885" y="69"/>
                </a:lnTo>
                <a:lnTo>
                  <a:pt x="2871" y="81"/>
                </a:lnTo>
                <a:lnTo>
                  <a:pt x="2857" y="93"/>
                </a:lnTo>
                <a:lnTo>
                  <a:pt x="2843" y="106"/>
                </a:lnTo>
                <a:lnTo>
                  <a:pt x="0" y="2956"/>
                </a:lnTo>
                <a:lnTo>
                  <a:pt x="0" y="3991"/>
                </a:lnTo>
                <a:lnTo>
                  <a:pt x="3357" y="620"/>
                </a:lnTo>
                <a:lnTo>
                  <a:pt x="3370" y="607"/>
                </a:lnTo>
                <a:lnTo>
                  <a:pt x="3382" y="593"/>
                </a:lnTo>
                <a:lnTo>
                  <a:pt x="3394" y="577"/>
                </a:lnTo>
                <a:lnTo>
                  <a:pt x="3404" y="563"/>
                </a:lnTo>
                <a:lnTo>
                  <a:pt x="3414" y="548"/>
                </a:lnTo>
                <a:lnTo>
                  <a:pt x="3422" y="532"/>
                </a:lnTo>
                <a:lnTo>
                  <a:pt x="3430" y="516"/>
                </a:lnTo>
                <a:lnTo>
                  <a:pt x="3437" y="500"/>
                </a:lnTo>
                <a:lnTo>
                  <a:pt x="3444" y="483"/>
                </a:lnTo>
                <a:lnTo>
                  <a:pt x="3449" y="466"/>
                </a:lnTo>
                <a:lnTo>
                  <a:pt x="3454" y="449"/>
                </a:lnTo>
                <a:lnTo>
                  <a:pt x="3457" y="432"/>
                </a:lnTo>
                <a:lnTo>
                  <a:pt x="3461" y="415"/>
                </a:lnTo>
                <a:lnTo>
                  <a:pt x="3462" y="398"/>
                </a:lnTo>
                <a:lnTo>
                  <a:pt x="3464" y="380"/>
                </a:lnTo>
                <a:lnTo>
                  <a:pt x="3464" y="363"/>
                </a:lnTo>
                <a:lnTo>
                  <a:pt x="3464" y="345"/>
                </a:lnTo>
                <a:lnTo>
                  <a:pt x="3462" y="329"/>
                </a:lnTo>
                <a:lnTo>
                  <a:pt x="3461" y="311"/>
                </a:lnTo>
                <a:lnTo>
                  <a:pt x="3457" y="293"/>
                </a:lnTo>
                <a:lnTo>
                  <a:pt x="3454" y="276"/>
                </a:lnTo>
                <a:lnTo>
                  <a:pt x="3449" y="259"/>
                </a:lnTo>
                <a:lnTo>
                  <a:pt x="3444" y="243"/>
                </a:lnTo>
                <a:lnTo>
                  <a:pt x="3437" y="226"/>
                </a:lnTo>
                <a:lnTo>
                  <a:pt x="3430" y="210"/>
                </a:lnTo>
                <a:lnTo>
                  <a:pt x="3422" y="194"/>
                </a:lnTo>
                <a:lnTo>
                  <a:pt x="3414" y="178"/>
                </a:lnTo>
                <a:lnTo>
                  <a:pt x="3404" y="163"/>
                </a:lnTo>
                <a:lnTo>
                  <a:pt x="3394" y="148"/>
                </a:lnTo>
                <a:lnTo>
                  <a:pt x="3382" y="134"/>
                </a:lnTo>
                <a:lnTo>
                  <a:pt x="3370" y="120"/>
                </a:lnTo>
                <a:lnTo>
                  <a:pt x="3357" y="1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3923277" y="2132856"/>
            <a:ext cx="4034297" cy="23876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3923277" y="4612533"/>
            <a:ext cx="4034297" cy="117951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Slide Number Placeholder 5">
            <a:extLst/>
          </p:cNvPr>
          <p:cNvSpPr>
            <a:spLocks noGrp="1"/>
          </p:cNvSpPr>
          <p:nvPr>
            <p:ph type="sldNum" sz="quarter" idx="10"/>
          </p:nvPr>
        </p:nvSpPr>
        <p:spPr>
          <a:xfrm>
            <a:off x="8927139" y="6356351"/>
            <a:ext cx="267319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6E622-4278-407F-8B57-192863C39AB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3935532" y="6356351"/>
            <a:ext cx="40097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72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67" y="-390525"/>
            <a:ext cx="1188085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728" y="1849438"/>
            <a:ext cx="11880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44"/>
          <p:cNvSpPr>
            <a:spLocks/>
          </p:cNvSpPr>
          <p:nvPr userDrawn="1"/>
        </p:nvSpPr>
        <p:spPr bwMode="auto">
          <a:xfrm>
            <a:off x="1" y="0"/>
            <a:ext cx="11884975" cy="6858000"/>
          </a:xfrm>
          <a:custGeom>
            <a:avLst/>
            <a:gdLst>
              <a:gd name="T0" fmla="*/ 7693356 w 9147326"/>
              <a:gd name="T1" fmla="*/ 1614487 h 6857999"/>
              <a:gd name="T2" fmla="*/ 7726716 w 9147326"/>
              <a:gd name="T3" fmla="*/ 1706245 h 6857999"/>
              <a:gd name="T4" fmla="*/ 7819191 w 9147326"/>
              <a:gd name="T5" fmla="*/ 1739900 h 6857999"/>
              <a:gd name="T6" fmla="*/ 8008580 w 9147326"/>
              <a:gd name="T7" fmla="*/ 1589722 h 6857999"/>
              <a:gd name="T8" fmla="*/ 8104221 w 9147326"/>
              <a:gd name="T9" fmla="*/ 1570672 h 6857999"/>
              <a:gd name="T10" fmla="*/ 8181123 w 9147326"/>
              <a:gd name="T11" fmla="*/ 1634172 h 6857999"/>
              <a:gd name="T12" fmla="*/ 8181123 w 9147326"/>
              <a:gd name="T13" fmla="*/ 1731010 h 6857999"/>
              <a:gd name="T14" fmla="*/ 7460438 w 9147326"/>
              <a:gd name="T15" fmla="*/ 2480628 h 6857999"/>
              <a:gd name="T16" fmla="*/ 7474423 w 9147326"/>
              <a:gd name="T17" fmla="*/ 2576512 h 6857999"/>
              <a:gd name="T18" fmla="*/ 7559576 w 9147326"/>
              <a:gd name="T19" fmla="*/ 2627947 h 6857999"/>
              <a:gd name="T20" fmla="*/ 7652051 w 9147326"/>
              <a:gd name="T21" fmla="*/ 2594927 h 6857999"/>
              <a:gd name="T22" fmla="*/ 7920871 w 9147326"/>
              <a:gd name="T23" fmla="*/ 2373312 h 6857999"/>
              <a:gd name="T24" fmla="*/ 8014619 w 9147326"/>
              <a:gd name="T25" fmla="*/ 2421573 h 6857999"/>
              <a:gd name="T26" fmla="*/ 7742289 w 9147326"/>
              <a:gd name="T27" fmla="*/ 2823210 h 6857999"/>
              <a:gd name="T28" fmla="*/ 7723223 w 9147326"/>
              <a:gd name="T29" fmla="*/ 2918777 h 6857999"/>
              <a:gd name="T30" fmla="*/ 7786773 w 9147326"/>
              <a:gd name="T31" fmla="*/ 2995930 h 6857999"/>
              <a:gd name="T32" fmla="*/ 7883698 w 9147326"/>
              <a:gd name="T33" fmla="*/ 2995930 h 6857999"/>
              <a:gd name="T34" fmla="*/ 8531613 w 9147326"/>
              <a:gd name="T35" fmla="*/ 2378075 h 6857999"/>
              <a:gd name="T36" fmla="*/ 8627585 w 9147326"/>
              <a:gd name="T37" fmla="*/ 2392362 h 6857999"/>
              <a:gd name="T38" fmla="*/ 8679060 w 9147326"/>
              <a:gd name="T39" fmla="*/ 2477452 h 6857999"/>
              <a:gd name="T40" fmla="*/ 8645688 w 9147326"/>
              <a:gd name="T41" fmla="*/ 2569845 h 6857999"/>
              <a:gd name="T42" fmla="*/ 7357805 w 9147326"/>
              <a:gd name="T43" fmla="*/ 3909708 h 6857999"/>
              <a:gd name="T44" fmla="*/ 7404831 w 9147326"/>
              <a:gd name="T45" fmla="*/ 3997020 h 6857999"/>
              <a:gd name="T46" fmla="*/ 7500154 w 9147326"/>
              <a:gd name="T47" fmla="*/ 4015753 h 6857999"/>
              <a:gd name="T48" fmla="*/ 8743885 w 9147326"/>
              <a:gd name="T49" fmla="*/ 2804477 h 6857999"/>
              <a:gd name="T50" fmla="*/ 8840479 w 9147326"/>
              <a:gd name="T51" fmla="*/ 2799715 h 6857999"/>
              <a:gd name="T52" fmla="*/ 8907529 w 9147326"/>
              <a:gd name="T53" fmla="*/ 2873692 h 6857999"/>
              <a:gd name="T54" fmla="*/ 8893544 w 9147326"/>
              <a:gd name="T55" fmla="*/ 2969577 h 6857999"/>
              <a:gd name="T56" fmla="*/ 8253576 w 9147326"/>
              <a:gd name="T57" fmla="*/ 3644595 h 6857999"/>
              <a:gd name="T58" fmla="*/ 8282167 w 9147326"/>
              <a:gd name="T59" fmla="*/ 3738258 h 6857999"/>
              <a:gd name="T60" fmla="*/ 8429933 w 9147326"/>
              <a:gd name="T61" fmla="*/ 3757943 h 6857999"/>
              <a:gd name="T62" fmla="*/ 2061010 w 9147326"/>
              <a:gd name="T63" fmla="*/ 5221300 h 6857999"/>
              <a:gd name="T64" fmla="*/ 2027969 w 9147326"/>
              <a:gd name="T65" fmla="*/ 5129225 h 6857999"/>
              <a:gd name="T66" fmla="*/ 1935493 w 9147326"/>
              <a:gd name="T67" fmla="*/ 5095570 h 6857999"/>
              <a:gd name="T68" fmla="*/ 1746422 w 9147326"/>
              <a:gd name="T69" fmla="*/ 5245747 h 6857999"/>
              <a:gd name="T70" fmla="*/ 1650781 w 9147326"/>
              <a:gd name="T71" fmla="*/ 5264797 h 6857999"/>
              <a:gd name="T72" fmla="*/ 1573562 w 9147326"/>
              <a:gd name="T73" fmla="*/ 5201615 h 6857999"/>
              <a:gd name="T74" fmla="*/ 1573562 w 9147326"/>
              <a:gd name="T75" fmla="*/ 5104778 h 6857999"/>
              <a:gd name="T76" fmla="*/ 2294564 w 9147326"/>
              <a:gd name="T77" fmla="*/ 4354843 h 6857999"/>
              <a:gd name="T78" fmla="*/ 2280580 w 9147326"/>
              <a:gd name="T79" fmla="*/ 4258958 h 6857999"/>
              <a:gd name="T80" fmla="*/ 2195109 w 9147326"/>
              <a:gd name="T81" fmla="*/ 4207523 h 6857999"/>
              <a:gd name="T82" fmla="*/ 2102633 w 9147326"/>
              <a:gd name="T83" fmla="*/ 4240860 h 6857999"/>
              <a:gd name="T84" fmla="*/ 1833495 w 9147326"/>
              <a:gd name="T85" fmla="*/ 4462158 h 6857999"/>
              <a:gd name="T86" fmla="*/ 1740066 w 9147326"/>
              <a:gd name="T87" fmla="*/ 4414215 h 6857999"/>
              <a:gd name="T88" fmla="*/ 2012395 w 9147326"/>
              <a:gd name="T89" fmla="*/ 4012260 h 6857999"/>
              <a:gd name="T90" fmla="*/ 2031134 w 9147326"/>
              <a:gd name="T91" fmla="*/ 3917010 h 6857999"/>
              <a:gd name="T92" fmla="*/ 1967912 w 9147326"/>
              <a:gd name="T93" fmla="*/ 3839858 h 6857999"/>
              <a:gd name="T94" fmla="*/ 1870986 w 9147326"/>
              <a:gd name="T95" fmla="*/ 3839858 h 6857999"/>
              <a:gd name="T96" fmla="*/ 1223390 w 9147326"/>
              <a:gd name="T97" fmla="*/ 4457713 h 6857999"/>
              <a:gd name="T98" fmla="*/ 1127100 w 9147326"/>
              <a:gd name="T99" fmla="*/ 4443108 h 6857999"/>
              <a:gd name="T100" fmla="*/ 1075942 w 9147326"/>
              <a:gd name="T101" fmla="*/ 4358335 h 6857999"/>
              <a:gd name="T102" fmla="*/ 1108996 w 9147326"/>
              <a:gd name="T103" fmla="*/ 4265943 h 6857999"/>
              <a:gd name="T104" fmla="*/ 2396880 w 9147326"/>
              <a:gd name="T105" fmla="*/ 2926080 h 6857999"/>
              <a:gd name="T106" fmla="*/ 2349854 w 9147326"/>
              <a:gd name="T107" fmla="*/ 2838450 h 6857999"/>
              <a:gd name="T108" fmla="*/ 2254213 w 9147326"/>
              <a:gd name="T109" fmla="*/ 2820035 h 6857999"/>
              <a:gd name="T110" fmla="*/ 1011117 w 9147326"/>
              <a:gd name="T111" fmla="*/ 4030993 h 6857999"/>
              <a:gd name="T112" fmla="*/ 914205 w 9147326"/>
              <a:gd name="T113" fmla="*/ 4035755 h 6857999"/>
              <a:gd name="T114" fmla="*/ 846838 w 9147326"/>
              <a:gd name="T115" fmla="*/ 3962095 h 6857999"/>
              <a:gd name="T116" fmla="*/ 861458 w 9147326"/>
              <a:gd name="T117" fmla="*/ 3865893 h 6857999"/>
              <a:gd name="T118" fmla="*/ 1501109 w 9147326"/>
              <a:gd name="T119" fmla="*/ 3191192 h 6857999"/>
              <a:gd name="T120" fmla="*/ 1472835 w 9147326"/>
              <a:gd name="T121" fmla="*/ 3097530 h 6857999"/>
              <a:gd name="T122" fmla="*/ 1324752 w 9147326"/>
              <a:gd name="T123" fmla="*/ 3077845 h 6857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147326" h="6857999">
                <a:moveTo>
                  <a:pt x="0" y="0"/>
                </a:moveTo>
                <a:lnTo>
                  <a:pt x="9147326" y="0"/>
                </a:lnTo>
                <a:lnTo>
                  <a:pt x="9147326" y="126534"/>
                </a:lnTo>
                <a:lnTo>
                  <a:pt x="7728380" y="1544002"/>
                </a:lnTo>
                <a:lnTo>
                  <a:pt x="7724248" y="1548130"/>
                </a:lnTo>
                <a:lnTo>
                  <a:pt x="7720434" y="1552575"/>
                </a:lnTo>
                <a:lnTo>
                  <a:pt x="7717256" y="1557337"/>
                </a:lnTo>
                <a:lnTo>
                  <a:pt x="7713759" y="1561782"/>
                </a:lnTo>
                <a:lnTo>
                  <a:pt x="7710899" y="1566545"/>
                </a:lnTo>
                <a:lnTo>
                  <a:pt x="7707721" y="1571942"/>
                </a:lnTo>
                <a:lnTo>
                  <a:pt x="7705496" y="1576705"/>
                </a:lnTo>
                <a:lnTo>
                  <a:pt x="7702953" y="1581785"/>
                </a:lnTo>
                <a:lnTo>
                  <a:pt x="7701046" y="1587182"/>
                </a:lnTo>
                <a:lnTo>
                  <a:pt x="7699457" y="1592262"/>
                </a:lnTo>
                <a:lnTo>
                  <a:pt x="7698186" y="1597977"/>
                </a:lnTo>
                <a:lnTo>
                  <a:pt x="7696914" y="1603057"/>
                </a:lnTo>
                <a:lnTo>
                  <a:pt x="7695961" y="1608772"/>
                </a:lnTo>
                <a:lnTo>
                  <a:pt x="7695007" y="1614487"/>
                </a:lnTo>
                <a:lnTo>
                  <a:pt x="7694690" y="1619567"/>
                </a:lnTo>
                <a:lnTo>
                  <a:pt x="7694690" y="1625282"/>
                </a:lnTo>
                <a:lnTo>
                  <a:pt x="7694690" y="1630680"/>
                </a:lnTo>
                <a:lnTo>
                  <a:pt x="7695007" y="1636395"/>
                </a:lnTo>
                <a:lnTo>
                  <a:pt x="7695961" y="1641792"/>
                </a:lnTo>
                <a:lnTo>
                  <a:pt x="7696914" y="1647190"/>
                </a:lnTo>
                <a:lnTo>
                  <a:pt x="7698186" y="1652587"/>
                </a:lnTo>
                <a:lnTo>
                  <a:pt x="7699457" y="1657985"/>
                </a:lnTo>
                <a:lnTo>
                  <a:pt x="7701046" y="1663065"/>
                </a:lnTo>
                <a:lnTo>
                  <a:pt x="7702953" y="1668462"/>
                </a:lnTo>
                <a:lnTo>
                  <a:pt x="7705178" y="1673542"/>
                </a:lnTo>
                <a:lnTo>
                  <a:pt x="7707721" y="1678940"/>
                </a:lnTo>
                <a:lnTo>
                  <a:pt x="7710899" y="1683702"/>
                </a:lnTo>
                <a:lnTo>
                  <a:pt x="7713759" y="1688465"/>
                </a:lnTo>
                <a:lnTo>
                  <a:pt x="7717256" y="1693227"/>
                </a:lnTo>
                <a:lnTo>
                  <a:pt x="7720434" y="1697672"/>
                </a:lnTo>
                <a:lnTo>
                  <a:pt x="7724248" y="1702435"/>
                </a:lnTo>
                <a:lnTo>
                  <a:pt x="7728380" y="1706245"/>
                </a:lnTo>
                <a:lnTo>
                  <a:pt x="7732829" y="1710372"/>
                </a:lnTo>
                <a:lnTo>
                  <a:pt x="7737279" y="1714500"/>
                </a:lnTo>
                <a:lnTo>
                  <a:pt x="7741729" y="1717992"/>
                </a:lnTo>
                <a:lnTo>
                  <a:pt x="7746496" y="1721167"/>
                </a:lnTo>
                <a:lnTo>
                  <a:pt x="7751581" y="1724342"/>
                </a:lnTo>
                <a:lnTo>
                  <a:pt x="7756349" y="1727200"/>
                </a:lnTo>
                <a:lnTo>
                  <a:pt x="7761434" y="1729422"/>
                </a:lnTo>
                <a:lnTo>
                  <a:pt x="7766202" y="1731645"/>
                </a:lnTo>
                <a:lnTo>
                  <a:pt x="7771605" y="1733867"/>
                </a:lnTo>
                <a:lnTo>
                  <a:pt x="7777326" y="1735455"/>
                </a:lnTo>
                <a:lnTo>
                  <a:pt x="7782411" y="1737042"/>
                </a:lnTo>
                <a:lnTo>
                  <a:pt x="7788132" y="1737995"/>
                </a:lnTo>
                <a:lnTo>
                  <a:pt x="7793217" y="1739265"/>
                </a:lnTo>
                <a:lnTo>
                  <a:pt x="7798938" y="1739900"/>
                </a:lnTo>
                <a:lnTo>
                  <a:pt x="7804341" y="1740217"/>
                </a:lnTo>
                <a:lnTo>
                  <a:pt x="7810062" y="1740217"/>
                </a:lnTo>
                <a:lnTo>
                  <a:pt x="7815148" y="1740217"/>
                </a:lnTo>
                <a:lnTo>
                  <a:pt x="7820868" y="1739900"/>
                </a:lnTo>
                <a:lnTo>
                  <a:pt x="7826272" y="1739265"/>
                </a:lnTo>
                <a:lnTo>
                  <a:pt x="7831993" y="1737995"/>
                </a:lnTo>
                <a:lnTo>
                  <a:pt x="7837396" y="1737042"/>
                </a:lnTo>
                <a:lnTo>
                  <a:pt x="7842799" y="1735455"/>
                </a:lnTo>
                <a:lnTo>
                  <a:pt x="7848202" y="1733867"/>
                </a:lnTo>
                <a:lnTo>
                  <a:pt x="7853287" y="1731645"/>
                </a:lnTo>
                <a:lnTo>
                  <a:pt x="7858373" y="1729422"/>
                </a:lnTo>
                <a:lnTo>
                  <a:pt x="7863458" y="1727200"/>
                </a:lnTo>
                <a:lnTo>
                  <a:pt x="7868225" y="1724342"/>
                </a:lnTo>
                <a:lnTo>
                  <a:pt x="7872993" y="1721167"/>
                </a:lnTo>
                <a:lnTo>
                  <a:pt x="7877760" y="1717992"/>
                </a:lnTo>
                <a:lnTo>
                  <a:pt x="7882528" y="1714500"/>
                </a:lnTo>
                <a:lnTo>
                  <a:pt x="7886977" y="1710372"/>
                </a:lnTo>
                <a:lnTo>
                  <a:pt x="7891427" y="1706245"/>
                </a:lnTo>
                <a:lnTo>
                  <a:pt x="7996947" y="1601152"/>
                </a:lnTo>
                <a:lnTo>
                  <a:pt x="8001079" y="1597342"/>
                </a:lnTo>
                <a:lnTo>
                  <a:pt x="8005528" y="1593215"/>
                </a:lnTo>
                <a:lnTo>
                  <a:pt x="8010296" y="1589722"/>
                </a:lnTo>
                <a:lnTo>
                  <a:pt x="8014745" y="1586547"/>
                </a:lnTo>
                <a:lnTo>
                  <a:pt x="8019831" y="1583372"/>
                </a:lnTo>
                <a:lnTo>
                  <a:pt x="8024916" y="1580515"/>
                </a:lnTo>
                <a:lnTo>
                  <a:pt x="8029683" y="1578292"/>
                </a:lnTo>
                <a:lnTo>
                  <a:pt x="8035087" y="1576070"/>
                </a:lnTo>
                <a:lnTo>
                  <a:pt x="8040172" y="1573847"/>
                </a:lnTo>
                <a:lnTo>
                  <a:pt x="8045575" y="1572260"/>
                </a:lnTo>
                <a:lnTo>
                  <a:pt x="8050978" y="1570672"/>
                </a:lnTo>
                <a:lnTo>
                  <a:pt x="8056381" y="1569720"/>
                </a:lnTo>
                <a:lnTo>
                  <a:pt x="8061784" y="1568450"/>
                </a:lnTo>
                <a:lnTo>
                  <a:pt x="8067505" y="1568132"/>
                </a:lnTo>
                <a:lnTo>
                  <a:pt x="8072591" y="1567497"/>
                </a:lnTo>
                <a:lnTo>
                  <a:pt x="8078312" y="1567497"/>
                </a:lnTo>
                <a:lnTo>
                  <a:pt x="8083715" y="1567497"/>
                </a:lnTo>
                <a:lnTo>
                  <a:pt x="8089436" y="1568132"/>
                </a:lnTo>
                <a:lnTo>
                  <a:pt x="8095157" y="1568450"/>
                </a:lnTo>
                <a:lnTo>
                  <a:pt x="8100242" y="1569720"/>
                </a:lnTo>
                <a:lnTo>
                  <a:pt x="8105963" y="1570672"/>
                </a:lnTo>
                <a:lnTo>
                  <a:pt x="8111048" y="1572260"/>
                </a:lnTo>
                <a:lnTo>
                  <a:pt x="8116451" y="1573847"/>
                </a:lnTo>
                <a:lnTo>
                  <a:pt x="8121537" y="1576070"/>
                </a:lnTo>
                <a:lnTo>
                  <a:pt x="8126622" y="1578292"/>
                </a:lnTo>
                <a:lnTo>
                  <a:pt x="8132025" y="1580515"/>
                </a:lnTo>
                <a:lnTo>
                  <a:pt x="8136793" y="1583372"/>
                </a:lnTo>
                <a:lnTo>
                  <a:pt x="8141560" y="1586547"/>
                </a:lnTo>
                <a:lnTo>
                  <a:pt x="8146645" y="1589722"/>
                </a:lnTo>
                <a:lnTo>
                  <a:pt x="8151095" y="1593215"/>
                </a:lnTo>
                <a:lnTo>
                  <a:pt x="8155545" y="1597342"/>
                </a:lnTo>
                <a:lnTo>
                  <a:pt x="8159676" y="1601152"/>
                </a:lnTo>
                <a:lnTo>
                  <a:pt x="8163808" y="1605280"/>
                </a:lnTo>
                <a:lnTo>
                  <a:pt x="8167940" y="1609725"/>
                </a:lnTo>
                <a:lnTo>
                  <a:pt x="8171118" y="1614487"/>
                </a:lnTo>
                <a:lnTo>
                  <a:pt x="8174614" y="1619250"/>
                </a:lnTo>
                <a:lnTo>
                  <a:pt x="8177475" y="1624012"/>
                </a:lnTo>
                <a:lnTo>
                  <a:pt x="8180653" y="1628775"/>
                </a:lnTo>
                <a:lnTo>
                  <a:pt x="8182878" y="1634172"/>
                </a:lnTo>
                <a:lnTo>
                  <a:pt x="8185103" y="1639252"/>
                </a:lnTo>
                <a:lnTo>
                  <a:pt x="8187328" y="1644650"/>
                </a:lnTo>
                <a:lnTo>
                  <a:pt x="8188599" y="1649730"/>
                </a:lnTo>
                <a:lnTo>
                  <a:pt x="8190188" y="1654810"/>
                </a:lnTo>
                <a:lnTo>
                  <a:pt x="8191459" y="1660525"/>
                </a:lnTo>
                <a:lnTo>
                  <a:pt x="8192413" y="1666240"/>
                </a:lnTo>
                <a:lnTo>
                  <a:pt x="8192731" y="1671320"/>
                </a:lnTo>
                <a:lnTo>
                  <a:pt x="8193684" y="1677035"/>
                </a:lnTo>
                <a:lnTo>
                  <a:pt x="8193684" y="1682432"/>
                </a:lnTo>
                <a:lnTo>
                  <a:pt x="8193684" y="1688147"/>
                </a:lnTo>
                <a:lnTo>
                  <a:pt x="8192731" y="1693227"/>
                </a:lnTo>
                <a:lnTo>
                  <a:pt x="8192413" y="1698942"/>
                </a:lnTo>
                <a:lnTo>
                  <a:pt x="8191459" y="1704657"/>
                </a:lnTo>
                <a:lnTo>
                  <a:pt x="8190188" y="1709737"/>
                </a:lnTo>
                <a:lnTo>
                  <a:pt x="8188599" y="1715452"/>
                </a:lnTo>
                <a:lnTo>
                  <a:pt x="8187328" y="1720532"/>
                </a:lnTo>
                <a:lnTo>
                  <a:pt x="8185103" y="1725930"/>
                </a:lnTo>
                <a:lnTo>
                  <a:pt x="8182878" y="1731010"/>
                </a:lnTo>
                <a:lnTo>
                  <a:pt x="8180653" y="1735772"/>
                </a:lnTo>
                <a:lnTo>
                  <a:pt x="8177475" y="1741170"/>
                </a:lnTo>
                <a:lnTo>
                  <a:pt x="8174614" y="1745932"/>
                </a:lnTo>
                <a:lnTo>
                  <a:pt x="8171118" y="1750377"/>
                </a:lnTo>
                <a:lnTo>
                  <a:pt x="8167940" y="1755140"/>
                </a:lnTo>
                <a:lnTo>
                  <a:pt x="8163808" y="1759585"/>
                </a:lnTo>
                <a:lnTo>
                  <a:pt x="8159676" y="1763712"/>
                </a:lnTo>
                <a:lnTo>
                  <a:pt x="7490960" y="2432050"/>
                </a:lnTo>
                <a:lnTo>
                  <a:pt x="7486828" y="2436495"/>
                </a:lnTo>
                <a:lnTo>
                  <a:pt x="7482696" y="2440940"/>
                </a:lnTo>
                <a:lnTo>
                  <a:pt x="7479518" y="2445385"/>
                </a:lnTo>
                <a:lnTo>
                  <a:pt x="7476022" y="2450148"/>
                </a:lnTo>
                <a:lnTo>
                  <a:pt x="7473161" y="2454910"/>
                </a:lnTo>
                <a:lnTo>
                  <a:pt x="7469983" y="2459990"/>
                </a:lnTo>
                <a:lnTo>
                  <a:pt x="7467758" y="2464752"/>
                </a:lnTo>
                <a:lnTo>
                  <a:pt x="7465533" y="2469833"/>
                </a:lnTo>
                <a:lnTo>
                  <a:pt x="7463309" y="2475230"/>
                </a:lnTo>
                <a:lnTo>
                  <a:pt x="7462037" y="2480628"/>
                </a:lnTo>
                <a:lnTo>
                  <a:pt x="7460448" y="2486025"/>
                </a:lnTo>
                <a:lnTo>
                  <a:pt x="7459177" y="2491105"/>
                </a:lnTo>
                <a:lnTo>
                  <a:pt x="7458223" y="2496820"/>
                </a:lnTo>
                <a:lnTo>
                  <a:pt x="7457270" y="2502535"/>
                </a:lnTo>
                <a:lnTo>
                  <a:pt x="7456952" y="2507932"/>
                </a:lnTo>
                <a:lnTo>
                  <a:pt x="7456952" y="2513330"/>
                </a:lnTo>
                <a:lnTo>
                  <a:pt x="7456952" y="2518727"/>
                </a:lnTo>
                <a:lnTo>
                  <a:pt x="7457270" y="2524442"/>
                </a:lnTo>
                <a:lnTo>
                  <a:pt x="7458223" y="2529840"/>
                </a:lnTo>
                <a:lnTo>
                  <a:pt x="7459177" y="2535237"/>
                </a:lnTo>
                <a:lnTo>
                  <a:pt x="7460448" y="2540635"/>
                </a:lnTo>
                <a:lnTo>
                  <a:pt x="7462037" y="2546032"/>
                </a:lnTo>
                <a:lnTo>
                  <a:pt x="7463309" y="2551430"/>
                </a:lnTo>
                <a:lnTo>
                  <a:pt x="7465533" y="2556827"/>
                </a:lnTo>
                <a:lnTo>
                  <a:pt x="7467758" y="2561590"/>
                </a:lnTo>
                <a:lnTo>
                  <a:pt x="7469983" y="2566987"/>
                </a:lnTo>
                <a:lnTo>
                  <a:pt x="7473161" y="2571750"/>
                </a:lnTo>
                <a:lnTo>
                  <a:pt x="7476022" y="2576512"/>
                </a:lnTo>
                <a:lnTo>
                  <a:pt x="7479518" y="2581275"/>
                </a:lnTo>
                <a:lnTo>
                  <a:pt x="7482696" y="2585720"/>
                </a:lnTo>
                <a:lnTo>
                  <a:pt x="7486828" y="2590482"/>
                </a:lnTo>
                <a:lnTo>
                  <a:pt x="7490960" y="2594927"/>
                </a:lnTo>
                <a:lnTo>
                  <a:pt x="7495092" y="2599055"/>
                </a:lnTo>
                <a:lnTo>
                  <a:pt x="7499541" y="2602547"/>
                </a:lnTo>
                <a:lnTo>
                  <a:pt x="7503991" y="2606040"/>
                </a:lnTo>
                <a:lnTo>
                  <a:pt x="7508758" y="2609215"/>
                </a:lnTo>
                <a:lnTo>
                  <a:pt x="7513844" y="2612390"/>
                </a:lnTo>
                <a:lnTo>
                  <a:pt x="7518611" y="2615247"/>
                </a:lnTo>
                <a:lnTo>
                  <a:pt x="7523696" y="2617787"/>
                </a:lnTo>
                <a:lnTo>
                  <a:pt x="7529100" y="2620010"/>
                </a:lnTo>
                <a:lnTo>
                  <a:pt x="7534185" y="2621915"/>
                </a:lnTo>
                <a:lnTo>
                  <a:pt x="7539588" y="2623502"/>
                </a:lnTo>
                <a:lnTo>
                  <a:pt x="7544673" y="2625090"/>
                </a:lnTo>
                <a:lnTo>
                  <a:pt x="7550394" y="2626360"/>
                </a:lnTo>
                <a:lnTo>
                  <a:pt x="7555797" y="2627312"/>
                </a:lnTo>
                <a:lnTo>
                  <a:pt x="7561201" y="2627947"/>
                </a:lnTo>
                <a:lnTo>
                  <a:pt x="7566604" y="2628265"/>
                </a:lnTo>
                <a:lnTo>
                  <a:pt x="7572325" y="2628265"/>
                </a:lnTo>
                <a:lnTo>
                  <a:pt x="7578046" y="2628265"/>
                </a:lnTo>
                <a:lnTo>
                  <a:pt x="7583131" y="2627947"/>
                </a:lnTo>
                <a:lnTo>
                  <a:pt x="7588852" y="2627312"/>
                </a:lnTo>
                <a:lnTo>
                  <a:pt x="7594255" y="2626360"/>
                </a:lnTo>
                <a:lnTo>
                  <a:pt x="7599658" y="2625090"/>
                </a:lnTo>
                <a:lnTo>
                  <a:pt x="7605061" y="2623502"/>
                </a:lnTo>
                <a:lnTo>
                  <a:pt x="7610464" y="2621915"/>
                </a:lnTo>
                <a:lnTo>
                  <a:pt x="7615550" y="2620010"/>
                </a:lnTo>
                <a:lnTo>
                  <a:pt x="7620953" y="2617787"/>
                </a:lnTo>
                <a:lnTo>
                  <a:pt x="7625720" y="2615247"/>
                </a:lnTo>
                <a:lnTo>
                  <a:pt x="7630806" y="2612390"/>
                </a:lnTo>
                <a:lnTo>
                  <a:pt x="7635891" y="2609215"/>
                </a:lnTo>
                <a:lnTo>
                  <a:pt x="7640340" y="2606040"/>
                </a:lnTo>
                <a:lnTo>
                  <a:pt x="7645108" y="2602547"/>
                </a:lnTo>
                <a:lnTo>
                  <a:pt x="7649558" y="2599055"/>
                </a:lnTo>
                <a:lnTo>
                  <a:pt x="7653689" y="2594927"/>
                </a:lnTo>
                <a:lnTo>
                  <a:pt x="7742046" y="2506345"/>
                </a:lnTo>
                <a:lnTo>
                  <a:pt x="7841210" y="2407285"/>
                </a:lnTo>
                <a:lnTo>
                  <a:pt x="7845977" y="2403157"/>
                </a:lnTo>
                <a:lnTo>
                  <a:pt x="7850427" y="2399665"/>
                </a:lnTo>
                <a:lnTo>
                  <a:pt x="7854876" y="2395855"/>
                </a:lnTo>
                <a:lnTo>
                  <a:pt x="7859326" y="2392362"/>
                </a:lnTo>
                <a:lnTo>
                  <a:pt x="7864093" y="2389505"/>
                </a:lnTo>
                <a:lnTo>
                  <a:pt x="7869179" y="2386965"/>
                </a:lnTo>
                <a:lnTo>
                  <a:pt x="7874264" y="2384107"/>
                </a:lnTo>
                <a:lnTo>
                  <a:pt x="7879349" y="2381885"/>
                </a:lnTo>
                <a:lnTo>
                  <a:pt x="7884753" y="2380298"/>
                </a:lnTo>
                <a:lnTo>
                  <a:pt x="7889838" y="2378393"/>
                </a:lnTo>
                <a:lnTo>
                  <a:pt x="7895559" y="2376805"/>
                </a:lnTo>
                <a:lnTo>
                  <a:pt x="7900644" y="2375535"/>
                </a:lnTo>
                <a:lnTo>
                  <a:pt x="7906365" y="2374900"/>
                </a:lnTo>
                <a:lnTo>
                  <a:pt x="7911768" y="2374265"/>
                </a:lnTo>
                <a:lnTo>
                  <a:pt x="7917489" y="2373947"/>
                </a:lnTo>
                <a:lnTo>
                  <a:pt x="7922574" y="2373312"/>
                </a:lnTo>
                <a:lnTo>
                  <a:pt x="7928295" y="2373947"/>
                </a:lnTo>
                <a:lnTo>
                  <a:pt x="7934016" y="2374265"/>
                </a:lnTo>
                <a:lnTo>
                  <a:pt x="7939419" y="2374900"/>
                </a:lnTo>
                <a:lnTo>
                  <a:pt x="7944823" y="2375535"/>
                </a:lnTo>
                <a:lnTo>
                  <a:pt x="7950226" y="2376805"/>
                </a:lnTo>
                <a:lnTo>
                  <a:pt x="7955629" y="2378393"/>
                </a:lnTo>
                <a:lnTo>
                  <a:pt x="7960714" y="2380298"/>
                </a:lnTo>
                <a:lnTo>
                  <a:pt x="7966435" y="2381885"/>
                </a:lnTo>
                <a:lnTo>
                  <a:pt x="7971203" y="2384107"/>
                </a:lnTo>
                <a:lnTo>
                  <a:pt x="7976288" y="2386965"/>
                </a:lnTo>
                <a:lnTo>
                  <a:pt x="7981373" y="2389505"/>
                </a:lnTo>
                <a:lnTo>
                  <a:pt x="7986141" y="2392362"/>
                </a:lnTo>
                <a:lnTo>
                  <a:pt x="7990908" y="2395855"/>
                </a:lnTo>
                <a:lnTo>
                  <a:pt x="7995358" y="2399665"/>
                </a:lnTo>
                <a:lnTo>
                  <a:pt x="7999807" y="2403157"/>
                </a:lnTo>
                <a:lnTo>
                  <a:pt x="8004257" y="2407285"/>
                </a:lnTo>
                <a:lnTo>
                  <a:pt x="8010614" y="2414587"/>
                </a:lnTo>
                <a:lnTo>
                  <a:pt x="8016335" y="2421573"/>
                </a:lnTo>
                <a:lnTo>
                  <a:pt x="8021420" y="2429193"/>
                </a:lnTo>
                <a:lnTo>
                  <a:pt x="8026187" y="2437130"/>
                </a:lnTo>
                <a:lnTo>
                  <a:pt x="8029366" y="2445702"/>
                </a:lnTo>
                <a:lnTo>
                  <a:pt x="8032226" y="2453957"/>
                </a:lnTo>
                <a:lnTo>
                  <a:pt x="8035087" y="2462530"/>
                </a:lnTo>
                <a:lnTo>
                  <a:pt x="8036358" y="2471420"/>
                </a:lnTo>
                <a:lnTo>
                  <a:pt x="8037311" y="2480310"/>
                </a:lnTo>
                <a:lnTo>
                  <a:pt x="8037629" y="2488883"/>
                </a:lnTo>
                <a:lnTo>
                  <a:pt x="8037311" y="2497772"/>
                </a:lnTo>
                <a:lnTo>
                  <a:pt x="8036040" y="2506980"/>
                </a:lnTo>
                <a:lnTo>
                  <a:pt x="8034133" y="2515552"/>
                </a:lnTo>
                <a:lnTo>
                  <a:pt x="8031908" y="2524442"/>
                </a:lnTo>
                <a:lnTo>
                  <a:pt x="8028730" y="2532698"/>
                </a:lnTo>
                <a:lnTo>
                  <a:pt x="8024916" y="2540635"/>
                </a:lnTo>
                <a:lnTo>
                  <a:pt x="7755395" y="2809875"/>
                </a:lnTo>
                <a:lnTo>
                  <a:pt x="7751581" y="2814320"/>
                </a:lnTo>
                <a:lnTo>
                  <a:pt x="7747767" y="2818765"/>
                </a:lnTo>
                <a:lnTo>
                  <a:pt x="7743953" y="2823210"/>
                </a:lnTo>
                <a:lnTo>
                  <a:pt x="7740457" y="2827972"/>
                </a:lnTo>
                <a:lnTo>
                  <a:pt x="7737597" y="2833052"/>
                </a:lnTo>
                <a:lnTo>
                  <a:pt x="7735054" y="2837815"/>
                </a:lnTo>
                <a:lnTo>
                  <a:pt x="7732511" y="2842577"/>
                </a:lnTo>
                <a:lnTo>
                  <a:pt x="7730287" y="2847975"/>
                </a:lnTo>
                <a:lnTo>
                  <a:pt x="7728380" y="2853055"/>
                </a:lnTo>
                <a:lnTo>
                  <a:pt x="7726473" y="2858770"/>
                </a:lnTo>
                <a:lnTo>
                  <a:pt x="7724883" y="2863850"/>
                </a:lnTo>
                <a:lnTo>
                  <a:pt x="7723930" y="2868930"/>
                </a:lnTo>
                <a:lnTo>
                  <a:pt x="7722977" y="2874645"/>
                </a:lnTo>
                <a:lnTo>
                  <a:pt x="7722341" y="2880360"/>
                </a:lnTo>
                <a:lnTo>
                  <a:pt x="7722023" y="2885757"/>
                </a:lnTo>
                <a:lnTo>
                  <a:pt x="7722023" y="2891155"/>
                </a:lnTo>
                <a:lnTo>
                  <a:pt x="7722023" y="2896552"/>
                </a:lnTo>
                <a:lnTo>
                  <a:pt x="7722341" y="2902267"/>
                </a:lnTo>
                <a:lnTo>
                  <a:pt x="7722977" y="2907982"/>
                </a:lnTo>
                <a:lnTo>
                  <a:pt x="7723930" y="2913062"/>
                </a:lnTo>
                <a:lnTo>
                  <a:pt x="7724883" y="2918777"/>
                </a:lnTo>
                <a:lnTo>
                  <a:pt x="7726473" y="2923857"/>
                </a:lnTo>
                <a:lnTo>
                  <a:pt x="7728380" y="2929572"/>
                </a:lnTo>
                <a:lnTo>
                  <a:pt x="7730287" y="2934652"/>
                </a:lnTo>
                <a:lnTo>
                  <a:pt x="7732511" y="2939415"/>
                </a:lnTo>
                <a:lnTo>
                  <a:pt x="7735054" y="2944812"/>
                </a:lnTo>
                <a:lnTo>
                  <a:pt x="7737597" y="2949575"/>
                </a:lnTo>
                <a:lnTo>
                  <a:pt x="7740457" y="2954337"/>
                </a:lnTo>
                <a:lnTo>
                  <a:pt x="7743953" y="2959417"/>
                </a:lnTo>
                <a:lnTo>
                  <a:pt x="7747767" y="2963862"/>
                </a:lnTo>
                <a:lnTo>
                  <a:pt x="7751581" y="2968307"/>
                </a:lnTo>
                <a:lnTo>
                  <a:pt x="7755395" y="2972752"/>
                </a:lnTo>
                <a:lnTo>
                  <a:pt x="7760163" y="2976880"/>
                </a:lnTo>
                <a:lnTo>
                  <a:pt x="7763977" y="2980372"/>
                </a:lnTo>
                <a:lnTo>
                  <a:pt x="7769062" y="2983865"/>
                </a:lnTo>
                <a:lnTo>
                  <a:pt x="7773512" y="2987357"/>
                </a:lnTo>
                <a:lnTo>
                  <a:pt x="7778279" y="2990215"/>
                </a:lnTo>
                <a:lnTo>
                  <a:pt x="7783364" y="2993072"/>
                </a:lnTo>
                <a:lnTo>
                  <a:pt x="7788450" y="2995930"/>
                </a:lnTo>
                <a:lnTo>
                  <a:pt x="7793535" y="2998152"/>
                </a:lnTo>
                <a:lnTo>
                  <a:pt x="7798938" y="2999740"/>
                </a:lnTo>
                <a:lnTo>
                  <a:pt x="7804023" y="3001327"/>
                </a:lnTo>
                <a:lnTo>
                  <a:pt x="7809744" y="3002915"/>
                </a:lnTo>
                <a:lnTo>
                  <a:pt x="7814830" y="3004502"/>
                </a:lnTo>
                <a:lnTo>
                  <a:pt x="7820551" y="3005137"/>
                </a:lnTo>
                <a:lnTo>
                  <a:pt x="7825954" y="3005772"/>
                </a:lnTo>
                <a:lnTo>
                  <a:pt x="7831357" y="3006090"/>
                </a:lnTo>
                <a:lnTo>
                  <a:pt x="7836760" y="3006090"/>
                </a:lnTo>
                <a:lnTo>
                  <a:pt x="7842481" y="3006090"/>
                </a:lnTo>
                <a:lnTo>
                  <a:pt x="7848202" y="3005772"/>
                </a:lnTo>
                <a:lnTo>
                  <a:pt x="7853605" y="3005137"/>
                </a:lnTo>
                <a:lnTo>
                  <a:pt x="7859008" y="3003867"/>
                </a:lnTo>
                <a:lnTo>
                  <a:pt x="7864411" y="3002915"/>
                </a:lnTo>
                <a:lnTo>
                  <a:pt x="7869814" y="3001327"/>
                </a:lnTo>
                <a:lnTo>
                  <a:pt x="7874900" y="2999740"/>
                </a:lnTo>
                <a:lnTo>
                  <a:pt x="7880303" y="2998152"/>
                </a:lnTo>
                <a:lnTo>
                  <a:pt x="7885388" y="2995930"/>
                </a:lnTo>
                <a:lnTo>
                  <a:pt x="7890473" y="2993072"/>
                </a:lnTo>
                <a:lnTo>
                  <a:pt x="7895559" y="2990215"/>
                </a:lnTo>
                <a:lnTo>
                  <a:pt x="7900326" y="2987357"/>
                </a:lnTo>
                <a:lnTo>
                  <a:pt x="7905094" y="2983865"/>
                </a:lnTo>
                <a:lnTo>
                  <a:pt x="7909543" y="2980372"/>
                </a:lnTo>
                <a:lnTo>
                  <a:pt x="7913993" y="2976880"/>
                </a:lnTo>
                <a:lnTo>
                  <a:pt x="7918443" y="2972752"/>
                </a:lnTo>
                <a:lnTo>
                  <a:pt x="8484500" y="2406968"/>
                </a:lnTo>
                <a:lnTo>
                  <a:pt x="8488949" y="2402840"/>
                </a:lnTo>
                <a:lnTo>
                  <a:pt x="8493399" y="2399030"/>
                </a:lnTo>
                <a:lnTo>
                  <a:pt x="8498166" y="2395537"/>
                </a:lnTo>
                <a:lnTo>
                  <a:pt x="8502934" y="2392362"/>
                </a:lnTo>
                <a:lnTo>
                  <a:pt x="8507701" y="2389188"/>
                </a:lnTo>
                <a:lnTo>
                  <a:pt x="8512469" y="2386648"/>
                </a:lnTo>
                <a:lnTo>
                  <a:pt x="8517872" y="2383790"/>
                </a:lnTo>
                <a:lnTo>
                  <a:pt x="8522639" y="2381567"/>
                </a:lnTo>
                <a:lnTo>
                  <a:pt x="8527725" y="2379663"/>
                </a:lnTo>
                <a:lnTo>
                  <a:pt x="8533446" y="2378075"/>
                </a:lnTo>
                <a:lnTo>
                  <a:pt x="8538531" y="2376805"/>
                </a:lnTo>
                <a:lnTo>
                  <a:pt x="8544252" y="2375217"/>
                </a:lnTo>
                <a:lnTo>
                  <a:pt x="8549655" y="2374582"/>
                </a:lnTo>
                <a:lnTo>
                  <a:pt x="8555058" y="2373947"/>
                </a:lnTo>
                <a:lnTo>
                  <a:pt x="8560779" y="2373312"/>
                </a:lnTo>
                <a:lnTo>
                  <a:pt x="8566182" y="2373312"/>
                </a:lnTo>
                <a:lnTo>
                  <a:pt x="8571585" y="2373312"/>
                </a:lnTo>
                <a:lnTo>
                  <a:pt x="8576989" y="2373947"/>
                </a:lnTo>
                <a:lnTo>
                  <a:pt x="8582709" y="2374582"/>
                </a:lnTo>
                <a:lnTo>
                  <a:pt x="8587795" y="2375217"/>
                </a:lnTo>
                <a:lnTo>
                  <a:pt x="8593516" y="2376805"/>
                </a:lnTo>
                <a:lnTo>
                  <a:pt x="8598601" y="2378075"/>
                </a:lnTo>
                <a:lnTo>
                  <a:pt x="8604322" y="2379663"/>
                </a:lnTo>
                <a:lnTo>
                  <a:pt x="8609725" y="2381567"/>
                </a:lnTo>
                <a:lnTo>
                  <a:pt x="8614810" y="2383790"/>
                </a:lnTo>
                <a:lnTo>
                  <a:pt x="8619578" y="2386648"/>
                </a:lnTo>
                <a:lnTo>
                  <a:pt x="8624345" y="2389188"/>
                </a:lnTo>
                <a:lnTo>
                  <a:pt x="8629431" y="2392362"/>
                </a:lnTo>
                <a:lnTo>
                  <a:pt x="8634198" y="2395537"/>
                </a:lnTo>
                <a:lnTo>
                  <a:pt x="8638648" y="2399030"/>
                </a:lnTo>
                <a:lnTo>
                  <a:pt x="8643097" y="2402840"/>
                </a:lnTo>
                <a:lnTo>
                  <a:pt x="8647547" y="2406968"/>
                </a:lnTo>
                <a:lnTo>
                  <a:pt x="8651679" y="2411413"/>
                </a:lnTo>
                <a:lnTo>
                  <a:pt x="8655493" y="2415857"/>
                </a:lnTo>
                <a:lnTo>
                  <a:pt x="8659307" y="2420303"/>
                </a:lnTo>
                <a:lnTo>
                  <a:pt x="8662167" y="2425382"/>
                </a:lnTo>
                <a:lnTo>
                  <a:pt x="8665663" y="2430145"/>
                </a:lnTo>
                <a:lnTo>
                  <a:pt x="8668206" y="2434907"/>
                </a:lnTo>
                <a:lnTo>
                  <a:pt x="8670749" y="2439670"/>
                </a:lnTo>
                <a:lnTo>
                  <a:pt x="8672974" y="2445067"/>
                </a:lnTo>
                <a:lnTo>
                  <a:pt x="8674880" y="2450148"/>
                </a:lnTo>
                <a:lnTo>
                  <a:pt x="8676787" y="2455862"/>
                </a:lnTo>
                <a:lnTo>
                  <a:pt x="8677741" y="2460943"/>
                </a:lnTo>
                <a:lnTo>
                  <a:pt x="8679330" y="2466340"/>
                </a:lnTo>
                <a:lnTo>
                  <a:pt x="8679966" y="2471738"/>
                </a:lnTo>
                <a:lnTo>
                  <a:pt x="8680919" y="2477452"/>
                </a:lnTo>
                <a:lnTo>
                  <a:pt x="8681237" y="2483168"/>
                </a:lnTo>
                <a:lnTo>
                  <a:pt x="8681237" y="2488247"/>
                </a:lnTo>
                <a:lnTo>
                  <a:pt x="8681237" y="2493962"/>
                </a:lnTo>
                <a:lnTo>
                  <a:pt x="8680919" y="2499360"/>
                </a:lnTo>
                <a:lnTo>
                  <a:pt x="8679966" y="2505075"/>
                </a:lnTo>
                <a:lnTo>
                  <a:pt x="8679330" y="2510155"/>
                </a:lnTo>
                <a:lnTo>
                  <a:pt x="8677741" y="2515870"/>
                </a:lnTo>
                <a:lnTo>
                  <a:pt x="8676787" y="2520950"/>
                </a:lnTo>
                <a:lnTo>
                  <a:pt x="8674880" y="2526665"/>
                </a:lnTo>
                <a:lnTo>
                  <a:pt x="8672974" y="2531745"/>
                </a:lnTo>
                <a:lnTo>
                  <a:pt x="8670749" y="2536825"/>
                </a:lnTo>
                <a:lnTo>
                  <a:pt x="8668206" y="2541905"/>
                </a:lnTo>
                <a:lnTo>
                  <a:pt x="8665663" y="2546667"/>
                </a:lnTo>
                <a:lnTo>
                  <a:pt x="8662167" y="2551430"/>
                </a:lnTo>
                <a:lnTo>
                  <a:pt x="8659307" y="2556510"/>
                </a:lnTo>
                <a:lnTo>
                  <a:pt x="8655493" y="2560955"/>
                </a:lnTo>
                <a:lnTo>
                  <a:pt x="8651679" y="2565400"/>
                </a:lnTo>
                <a:lnTo>
                  <a:pt x="8647547" y="2569845"/>
                </a:lnTo>
                <a:lnTo>
                  <a:pt x="7392750" y="3822700"/>
                </a:lnTo>
                <a:lnTo>
                  <a:pt x="7388618" y="3827145"/>
                </a:lnTo>
                <a:lnTo>
                  <a:pt x="7385122" y="3831590"/>
                </a:lnTo>
                <a:lnTo>
                  <a:pt x="7381626" y="3836035"/>
                </a:lnTo>
                <a:lnTo>
                  <a:pt x="7378448" y="3841115"/>
                </a:lnTo>
                <a:lnTo>
                  <a:pt x="7375269" y="3845877"/>
                </a:lnTo>
                <a:lnTo>
                  <a:pt x="7372409" y="3850640"/>
                </a:lnTo>
                <a:lnTo>
                  <a:pt x="7369866" y="3855720"/>
                </a:lnTo>
                <a:lnTo>
                  <a:pt x="7367641" y="3860800"/>
                </a:lnTo>
                <a:lnTo>
                  <a:pt x="7365734" y="3865880"/>
                </a:lnTo>
                <a:lnTo>
                  <a:pt x="7364145" y="3871595"/>
                </a:lnTo>
                <a:lnTo>
                  <a:pt x="7362556" y="3876675"/>
                </a:lnTo>
                <a:lnTo>
                  <a:pt x="7361603" y="3882390"/>
                </a:lnTo>
                <a:lnTo>
                  <a:pt x="7360331" y="3887470"/>
                </a:lnTo>
                <a:lnTo>
                  <a:pt x="7359696" y="3893185"/>
                </a:lnTo>
                <a:lnTo>
                  <a:pt x="7359378" y="3898582"/>
                </a:lnTo>
                <a:lnTo>
                  <a:pt x="7359378" y="3904297"/>
                </a:lnTo>
                <a:lnTo>
                  <a:pt x="7359378" y="3909695"/>
                </a:lnTo>
                <a:lnTo>
                  <a:pt x="7359696" y="3915092"/>
                </a:lnTo>
                <a:lnTo>
                  <a:pt x="7360331" y="3920807"/>
                </a:lnTo>
                <a:lnTo>
                  <a:pt x="7361603" y="3926205"/>
                </a:lnTo>
                <a:lnTo>
                  <a:pt x="7362556" y="3931602"/>
                </a:lnTo>
                <a:lnTo>
                  <a:pt x="7364145" y="3936682"/>
                </a:lnTo>
                <a:lnTo>
                  <a:pt x="7365734" y="3942397"/>
                </a:lnTo>
                <a:lnTo>
                  <a:pt x="7367641" y="3947477"/>
                </a:lnTo>
                <a:lnTo>
                  <a:pt x="7369866" y="3952875"/>
                </a:lnTo>
                <a:lnTo>
                  <a:pt x="7372409" y="3957637"/>
                </a:lnTo>
                <a:lnTo>
                  <a:pt x="7375269" y="3962400"/>
                </a:lnTo>
                <a:lnTo>
                  <a:pt x="7378448" y="3967162"/>
                </a:lnTo>
                <a:lnTo>
                  <a:pt x="7381626" y="3972242"/>
                </a:lnTo>
                <a:lnTo>
                  <a:pt x="7385122" y="3976687"/>
                </a:lnTo>
                <a:lnTo>
                  <a:pt x="7388618" y="3981132"/>
                </a:lnTo>
                <a:lnTo>
                  <a:pt x="7392750" y="3985577"/>
                </a:lnTo>
                <a:lnTo>
                  <a:pt x="7397200" y="3989705"/>
                </a:lnTo>
                <a:lnTo>
                  <a:pt x="7401967" y="3993515"/>
                </a:lnTo>
                <a:lnTo>
                  <a:pt x="7406417" y="3997007"/>
                </a:lnTo>
                <a:lnTo>
                  <a:pt x="7411184" y="4000182"/>
                </a:lnTo>
                <a:lnTo>
                  <a:pt x="7415952" y="4003357"/>
                </a:lnTo>
                <a:lnTo>
                  <a:pt x="7420719" y="4006215"/>
                </a:lnTo>
                <a:lnTo>
                  <a:pt x="7426122" y="4008755"/>
                </a:lnTo>
                <a:lnTo>
                  <a:pt x="7430890" y="4010977"/>
                </a:lnTo>
                <a:lnTo>
                  <a:pt x="7436293" y="4012882"/>
                </a:lnTo>
                <a:lnTo>
                  <a:pt x="7441696" y="4014787"/>
                </a:lnTo>
                <a:lnTo>
                  <a:pt x="7447099" y="4015740"/>
                </a:lnTo>
                <a:lnTo>
                  <a:pt x="7452502" y="4017327"/>
                </a:lnTo>
                <a:lnTo>
                  <a:pt x="7457905" y="4017962"/>
                </a:lnTo>
                <a:lnTo>
                  <a:pt x="7463309" y="4018597"/>
                </a:lnTo>
                <a:lnTo>
                  <a:pt x="7469030" y="4019232"/>
                </a:lnTo>
                <a:lnTo>
                  <a:pt x="7474433" y="4019232"/>
                </a:lnTo>
                <a:lnTo>
                  <a:pt x="7479836" y="4019232"/>
                </a:lnTo>
                <a:lnTo>
                  <a:pt x="7485557" y="4018597"/>
                </a:lnTo>
                <a:lnTo>
                  <a:pt x="7490960" y="4017962"/>
                </a:lnTo>
                <a:lnTo>
                  <a:pt x="7496681" y="4017327"/>
                </a:lnTo>
                <a:lnTo>
                  <a:pt x="7501766" y="4015740"/>
                </a:lnTo>
                <a:lnTo>
                  <a:pt x="7507169" y="4014787"/>
                </a:lnTo>
                <a:lnTo>
                  <a:pt x="7512572" y="4012882"/>
                </a:lnTo>
                <a:lnTo>
                  <a:pt x="7517975" y="4010977"/>
                </a:lnTo>
                <a:lnTo>
                  <a:pt x="7523061" y="4008755"/>
                </a:lnTo>
                <a:lnTo>
                  <a:pt x="7527828" y="4006215"/>
                </a:lnTo>
                <a:lnTo>
                  <a:pt x="7532914" y="4003357"/>
                </a:lnTo>
                <a:lnTo>
                  <a:pt x="7537681" y="4000182"/>
                </a:lnTo>
                <a:lnTo>
                  <a:pt x="7542448" y="3997007"/>
                </a:lnTo>
                <a:lnTo>
                  <a:pt x="7546898" y="3993515"/>
                </a:lnTo>
                <a:lnTo>
                  <a:pt x="7551348" y="3989705"/>
                </a:lnTo>
                <a:lnTo>
                  <a:pt x="7555797" y="3985577"/>
                </a:lnTo>
                <a:lnTo>
                  <a:pt x="8717788" y="2825115"/>
                </a:lnTo>
                <a:lnTo>
                  <a:pt x="8721919" y="2820987"/>
                </a:lnTo>
                <a:lnTo>
                  <a:pt x="8726369" y="2817177"/>
                </a:lnTo>
                <a:lnTo>
                  <a:pt x="8731137" y="2813685"/>
                </a:lnTo>
                <a:lnTo>
                  <a:pt x="8735586" y="2810192"/>
                </a:lnTo>
                <a:lnTo>
                  <a:pt x="8740672" y="2807335"/>
                </a:lnTo>
                <a:lnTo>
                  <a:pt x="8745757" y="2804477"/>
                </a:lnTo>
                <a:lnTo>
                  <a:pt x="8750524" y="2801937"/>
                </a:lnTo>
                <a:lnTo>
                  <a:pt x="8755927" y="2799715"/>
                </a:lnTo>
                <a:lnTo>
                  <a:pt x="8761013" y="2797810"/>
                </a:lnTo>
                <a:lnTo>
                  <a:pt x="8766416" y="2795905"/>
                </a:lnTo>
                <a:lnTo>
                  <a:pt x="8771819" y="2794635"/>
                </a:lnTo>
                <a:lnTo>
                  <a:pt x="8777222" y="2793365"/>
                </a:lnTo>
                <a:lnTo>
                  <a:pt x="8782625" y="2792730"/>
                </a:lnTo>
                <a:lnTo>
                  <a:pt x="8788346" y="2792095"/>
                </a:lnTo>
                <a:lnTo>
                  <a:pt x="8793431" y="2791460"/>
                </a:lnTo>
                <a:lnTo>
                  <a:pt x="8799152" y="2791460"/>
                </a:lnTo>
                <a:lnTo>
                  <a:pt x="8804556" y="2791460"/>
                </a:lnTo>
                <a:lnTo>
                  <a:pt x="8810277" y="2792095"/>
                </a:lnTo>
                <a:lnTo>
                  <a:pt x="8815680" y="2792730"/>
                </a:lnTo>
                <a:lnTo>
                  <a:pt x="8821083" y="2793365"/>
                </a:lnTo>
                <a:lnTo>
                  <a:pt x="8826804" y="2794635"/>
                </a:lnTo>
                <a:lnTo>
                  <a:pt x="8831889" y="2795905"/>
                </a:lnTo>
                <a:lnTo>
                  <a:pt x="8837292" y="2797810"/>
                </a:lnTo>
                <a:lnTo>
                  <a:pt x="8842377" y="2799715"/>
                </a:lnTo>
                <a:lnTo>
                  <a:pt x="8847463" y="2801937"/>
                </a:lnTo>
                <a:lnTo>
                  <a:pt x="8852866" y="2804477"/>
                </a:lnTo>
                <a:lnTo>
                  <a:pt x="8857633" y="2807335"/>
                </a:lnTo>
                <a:lnTo>
                  <a:pt x="8862401" y="2810192"/>
                </a:lnTo>
                <a:lnTo>
                  <a:pt x="8867486" y="2813685"/>
                </a:lnTo>
                <a:lnTo>
                  <a:pt x="8871936" y="2817177"/>
                </a:lnTo>
                <a:lnTo>
                  <a:pt x="8876385" y="2820987"/>
                </a:lnTo>
                <a:lnTo>
                  <a:pt x="8880517" y="2825115"/>
                </a:lnTo>
                <a:lnTo>
                  <a:pt x="8884649" y="2829242"/>
                </a:lnTo>
                <a:lnTo>
                  <a:pt x="8888781" y="2833687"/>
                </a:lnTo>
                <a:lnTo>
                  <a:pt x="8891959" y="2838450"/>
                </a:lnTo>
                <a:lnTo>
                  <a:pt x="8895455" y="2842895"/>
                </a:lnTo>
                <a:lnTo>
                  <a:pt x="8898316" y="2847975"/>
                </a:lnTo>
                <a:lnTo>
                  <a:pt x="8901494" y="2853055"/>
                </a:lnTo>
                <a:lnTo>
                  <a:pt x="8903719" y="2857817"/>
                </a:lnTo>
                <a:lnTo>
                  <a:pt x="8905944" y="2863215"/>
                </a:lnTo>
                <a:lnTo>
                  <a:pt x="8908168" y="2868295"/>
                </a:lnTo>
                <a:lnTo>
                  <a:pt x="8909440" y="2873692"/>
                </a:lnTo>
                <a:lnTo>
                  <a:pt x="8911029" y="2879090"/>
                </a:lnTo>
                <a:lnTo>
                  <a:pt x="8912300" y="2884487"/>
                </a:lnTo>
                <a:lnTo>
                  <a:pt x="8913254" y="2889885"/>
                </a:lnTo>
                <a:lnTo>
                  <a:pt x="8913572" y="2895600"/>
                </a:lnTo>
                <a:lnTo>
                  <a:pt x="8913889" y="2900680"/>
                </a:lnTo>
                <a:lnTo>
                  <a:pt x="8914525" y="2906395"/>
                </a:lnTo>
                <a:lnTo>
                  <a:pt x="8913889" y="2911792"/>
                </a:lnTo>
                <a:lnTo>
                  <a:pt x="8913572" y="2917507"/>
                </a:lnTo>
                <a:lnTo>
                  <a:pt x="8913254" y="2923222"/>
                </a:lnTo>
                <a:lnTo>
                  <a:pt x="8912300" y="2928302"/>
                </a:lnTo>
                <a:lnTo>
                  <a:pt x="8911029" y="2934017"/>
                </a:lnTo>
                <a:lnTo>
                  <a:pt x="8909440" y="2939097"/>
                </a:lnTo>
                <a:lnTo>
                  <a:pt x="8908168" y="2944495"/>
                </a:lnTo>
                <a:lnTo>
                  <a:pt x="8905944" y="2949575"/>
                </a:lnTo>
                <a:lnTo>
                  <a:pt x="8903719" y="2954655"/>
                </a:lnTo>
                <a:lnTo>
                  <a:pt x="8901494" y="2960052"/>
                </a:lnTo>
                <a:lnTo>
                  <a:pt x="8898316" y="2964815"/>
                </a:lnTo>
                <a:lnTo>
                  <a:pt x="8895455" y="2969577"/>
                </a:lnTo>
                <a:lnTo>
                  <a:pt x="8891959" y="2974657"/>
                </a:lnTo>
                <a:lnTo>
                  <a:pt x="8888781" y="2979102"/>
                </a:lnTo>
                <a:lnTo>
                  <a:pt x="8884649" y="2983547"/>
                </a:lnTo>
                <a:lnTo>
                  <a:pt x="8880517" y="2987992"/>
                </a:lnTo>
                <a:lnTo>
                  <a:pt x="8288080" y="3579812"/>
                </a:lnTo>
                <a:lnTo>
                  <a:pt x="8283948" y="3584257"/>
                </a:lnTo>
                <a:lnTo>
                  <a:pt x="8280134" y="3588702"/>
                </a:lnTo>
                <a:lnTo>
                  <a:pt x="8276320" y="3593147"/>
                </a:lnTo>
                <a:lnTo>
                  <a:pt x="8273142" y="3597910"/>
                </a:lnTo>
                <a:lnTo>
                  <a:pt x="8269964" y="3602990"/>
                </a:lnTo>
                <a:lnTo>
                  <a:pt x="8267421" y="3607752"/>
                </a:lnTo>
                <a:lnTo>
                  <a:pt x="8264878" y="3612515"/>
                </a:lnTo>
                <a:lnTo>
                  <a:pt x="8262654" y="3617595"/>
                </a:lnTo>
                <a:lnTo>
                  <a:pt x="8260747" y="3622992"/>
                </a:lnTo>
                <a:lnTo>
                  <a:pt x="8258840" y="3628707"/>
                </a:lnTo>
                <a:lnTo>
                  <a:pt x="8257251" y="3633787"/>
                </a:lnTo>
                <a:lnTo>
                  <a:pt x="8256297" y="3638867"/>
                </a:lnTo>
                <a:lnTo>
                  <a:pt x="8255344" y="3644582"/>
                </a:lnTo>
                <a:lnTo>
                  <a:pt x="8254708" y="3650297"/>
                </a:lnTo>
                <a:lnTo>
                  <a:pt x="8254390" y="3655695"/>
                </a:lnTo>
                <a:lnTo>
                  <a:pt x="8254072" y="3661092"/>
                </a:lnTo>
                <a:lnTo>
                  <a:pt x="8254390" y="3666490"/>
                </a:lnTo>
                <a:lnTo>
                  <a:pt x="8254708" y="3672205"/>
                </a:lnTo>
                <a:lnTo>
                  <a:pt x="8255344" y="3677602"/>
                </a:lnTo>
                <a:lnTo>
                  <a:pt x="8256297" y="3683000"/>
                </a:lnTo>
                <a:lnTo>
                  <a:pt x="8257251" y="3688397"/>
                </a:lnTo>
                <a:lnTo>
                  <a:pt x="8258840" y="3693795"/>
                </a:lnTo>
                <a:lnTo>
                  <a:pt x="8260747" y="3699510"/>
                </a:lnTo>
                <a:lnTo>
                  <a:pt x="8262654" y="3704590"/>
                </a:lnTo>
                <a:lnTo>
                  <a:pt x="8264878" y="3709352"/>
                </a:lnTo>
                <a:lnTo>
                  <a:pt x="8267421" y="3714750"/>
                </a:lnTo>
                <a:lnTo>
                  <a:pt x="8269964" y="3719512"/>
                </a:lnTo>
                <a:lnTo>
                  <a:pt x="8273142" y="3724275"/>
                </a:lnTo>
                <a:lnTo>
                  <a:pt x="8276320" y="3729037"/>
                </a:lnTo>
                <a:lnTo>
                  <a:pt x="8280134" y="3733800"/>
                </a:lnTo>
                <a:lnTo>
                  <a:pt x="8283948" y="3738245"/>
                </a:lnTo>
                <a:lnTo>
                  <a:pt x="8288080" y="3742690"/>
                </a:lnTo>
                <a:lnTo>
                  <a:pt x="8291576" y="3745865"/>
                </a:lnTo>
                <a:lnTo>
                  <a:pt x="8295390" y="3749357"/>
                </a:lnTo>
                <a:lnTo>
                  <a:pt x="8303654" y="3755707"/>
                </a:lnTo>
                <a:lnTo>
                  <a:pt x="8311917" y="3760787"/>
                </a:lnTo>
                <a:lnTo>
                  <a:pt x="8320499" y="3765232"/>
                </a:lnTo>
                <a:lnTo>
                  <a:pt x="8329716" y="3769042"/>
                </a:lnTo>
                <a:lnTo>
                  <a:pt x="8338615" y="3771900"/>
                </a:lnTo>
                <a:lnTo>
                  <a:pt x="8348468" y="3774122"/>
                </a:lnTo>
                <a:lnTo>
                  <a:pt x="8357685" y="3775392"/>
                </a:lnTo>
                <a:lnTo>
                  <a:pt x="8367538" y="3776027"/>
                </a:lnTo>
                <a:lnTo>
                  <a:pt x="8376755" y="3775710"/>
                </a:lnTo>
                <a:lnTo>
                  <a:pt x="8386608" y="3775075"/>
                </a:lnTo>
                <a:lnTo>
                  <a:pt x="8395825" y="3773170"/>
                </a:lnTo>
                <a:lnTo>
                  <a:pt x="8405042" y="3770630"/>
                </a:lnTo>
                <a:lnTo>
                  <a:pt x="8414577" y="3766820"/>
                </a:lnTo>
                <a:lnTo>
                  <a:pt x="8423476" y="3762692"/>
                </a:lnTo>
                <a:lnTo>
                  <a:pt x="8431740" y="3757930"/>
                </a:lnTo>
                <a:lnTo>
                  <a:pt x="9147326" y="3037501"/>
                </a:lnTo>
                <a:lnTo>
                  <a:pt x="9147326" y="6857999"/>
                </a:lnTo>
                <a:lnTo>
                  <a:pt x="460220" y="6857999"/>
                </a:lnTo>
                <a:lnTo>
                  <a:pt x="2028398" y="5291772"/>
                </a:lnTo>
                <a:lnTo>
                  <a:pt x="2032530" y="5287644"/>
                </a:lnTo>
                <a:lnTo>
                  <a:pt x="2036026" y="5283199"/>
                </a:lnTo>
                <a:lnTo>
                  <a:pt x="2039840" y="5278437"/>
                </a:lnTo>
                <a:lnTo>
                  <a:pt x="2043336" y="5273992"/>
                </a:lnTo>
                <a:lnTo>
                  <a:pt x="2046196" y="5268912"/>
                </a:lnTo>
                <a:lnTo>
                  <a:pt x="2048739" y="5263832"/>
                </a:lnTo>
                <a:lnTo>
                  <a:pt x="2051600" y="5259069"/>
                </a:lnTo>
                <a:lnTo>
                  <a:pt x="2053824" y="5253672"/>
                </a:lnTo>
                <a:lnTo>
                  <a:pt x="2055731" y="5248592"/>
                </a:lnTo>
                <a:lnTo>
                  <a:pt x="2057321" y="5243194"/>
                </a:lnTo>
                <a:lnTo>
                  <a:pt x="2058910" y="5237797"/>
                </a:lnTo>
                <a:lnTo>
                  <a:pt x="2060181" y="5232399"/>
                </a:lnTo>
                <a:lnTo>
                  <a:pt x="2060817" y="5227002"/>
                </a:lnTo>
                <a:lnTo>
                  <a:pt x="2061452" y="5221287"/>
                </a:lnTo>
                <a:lnTo>
                  <a:pt x="2061770" y="5216207"/>
                </a:lnTo>
                <a:lnTo>
                  <a:pt x="2062406" y="5210492"/>
                </a:lnTo>
                <a:lnTo>
                  <a:pt x="2061770" y="5204777"/>
                </a:lnTo>
                <a:lnTo>
                  <a:pt x="2061452" y="5199379"/>
                </a:lnTo>
                <a:lnTo>
                  <a:pt x="2060817" y="5193664"/>
                </a:lnTo>
                <a:lnTo>
                  <a:pt x="2060181" y="5188584"/>
                </a:lnTo>
                <a:lnTo>
                  <a:pt x="2058910" y="5182869"/>
                </a:lnTo>
                <a:lnTo>
                  <a:pt x="2057321" y="5177789"/>
                </a:lnTo>
                <a:lnTo>
                  <a:pt x="2055731" y="5172392"/>
                </a:lnTo>
                <a:lnTo>
                  <a:pt x="2053824" y="5167312"/>
                </a:lnTo>
                <a:lnTo>
                  <a:pt x="2051600" y="5161914"/>
                </a:lnTo>
                <a:lnTo>
                  <a:pt x="2048739" y="5156834"/>
                </a:lnTo>
                <a:lnTo>
                  <a:pt x="2046196" y="5152072"/>
                </a:lnTo>
                <a:lnTo>
                  <a:pt x="2043336" y="5146992"/>
                </a:lnTo>
                <a:lnTo>
                  <a:pt x="2039840" y="5142230"/>
                </a:lnTo>
                <a:lnTo>
                  <a:pt x="2036026" y="5137785"/>
                </a:lnTo>
                <a:lnTo>
                  <a:pt x="2032530" y="5133340"/>
                </a:lnTo>
                <a:lnTo>
                  <a:pt x="2028398" y="5129212"/>
                </a:lnTo>
                <a:lnTo>
                  <a:pt x="2024266" y="5125085"/>
                </a:lnTo>
                <a:lnTo>
                  <a:pt x="2019816" y="5120957"/>
                </a:lnTo>
                <a:lnTo>
                  <a:pt x="2015049" y="5117782"/>
                </a:lnTo>
                <a:lnTo>
                  <a:pt x="2010281" y="5114290"/>
                </a:lnTo>
                <a:lnTo>
                  <a:pt x="2005514" y="5111432"/>
                </a:lnTo>
                <a:lnTo>
                  <a:pt x="2000429" y="5108257"/>
                </a:lnTo>
                <a:lnTo>
                  <a:pt x="1995661" y="5106035"/>
                </a:lnTo>
                <a:lnTo>
                  <a:pt x="1990258" y="5103812"/>
                </a:lnTo>
                <a:lnTo>
                  <a:pt x="1985173" y="5101590"/>
                </a:lnTo>
                <a:lnTo>
                  <a:pt x="1979770" y="5100320"/>
                </a:lnTo>
                <a:lnTo>
                  <a:pt x="1974367" y="5098732"/>
                </a:lnTo>
                <a:lnTo>
                  <a:pt x="1968964" y="5097462"/>
                </a:lnTo>
                <a:lnTo>
                  <a:pt x="1963560" y="5096510"/>
                </a:lnTo>
                <a:lnTo>
                  <a:pt x="1958157" y="5095557"/>
                </a:lnTo>
                <a:lnTo>
                  <a:pt x="1952754" y="5095240"/>
                </a:lnTo>
                <a:lnTo>
                  <a:pt x="1947033" y="5095240"/>
                </a:lnTo>
                <a:lnTo>
                  <a:pt x="1941312" y="5095240"/>
                </a:lnTo>
                <a:lnTo>
                  <a:pt x="1935909" y="5095557"/>
                </a:lnTo>
                <a:lnTo>
                  <a:pt x="1930506" y="5096510"/>
                </a:lnTo>
                <a:lnTo>
                  <a:pt x="1925103" y="5097462"/>
                </a:lnTo>
                <a:lnTo>
                  <a:pt x="1919382" y="5098732"/>
                </a:lnTo>
                <a:lnTo>
                  <a:pt x="1914297" y="5100320"/>
                </a:lnTo>
                <a:lnTo>
                  <a:pt x="1908894" y="5101590"/>
                </a:lnTo>
                <a:lnTo>
                  <a:pt x="1903808" y="5103812"/>
                </a:lnTo>
                <a:lnTo>
                  <a:pt x="1898405" y="5106035"/>
                </a:lnTo>
                <a:lnTo>
                  <a:pt x="1893320" y="5108257"/>
                </a:lnTo>
                <a:lnTo>
                  <a:pt x="1888552" y="5111432"/>
                </a:lnTo>
                <a:lnTo>
                  <a:pt x="1883467" y="5114290"/>
                </a:lnTo>
                <a:lnTo>
                  <a:pt x="1878700" y="5117782"/>
                </a:lnTo>
                <a:lnTo>
                  <a:pt x="1874250" y="5120957"/>
                </a:lnTo>
                <a:lnTo>
                  <a:pt x="1869800" y="5125085"/>
                </a:lnTo>
                <a:lnTo>
                  <a:pt x="1865668" y="5129212"/>
                </a:lnTo>
                <a:lnTo>
                  <a:pt x="1760149" y="5234304"/>
                </a:lnTo>
                <a:lnTo>
                  <a:pt x="1755699" y="5238432"/>
                </a:lnTo>
                <a:lnTo>
                  <a:pt x="1751249" y="5242559"/>
                </a:lnTo>
                <a:lnTo>
                  <a:pt x="1746799" y="5245734"/>
                </a:lnTo>
                <a:lnTo>
                  <a:pt x="1741714" y="5249227"/>
                </a:lnTo>
                <a:lnTo>
                  <a:pt x="1736947" y="5252084"/>
                </a:lnTo>
                <a:lnTo>
                  <a:pt x="1732179" y="5255259"/>
                </a:lnTo>
                <a:lnTo>
                  <a:pt x="1726776" y="5257482"/>
                </a:lnTo>
                <a:lnTo>
                  <a:pt x="1722009" y="5259704"/>
                </a:lnTo>
                <a:lnTo>
                  <a:pt x="1716288" y="5261927"/>
                </a:lnTo>
                <a:lnTo>
                  <a:pt x="1711202" y="5263514"/>
                </a:lnTo>
                <a:lnTo>
                  <a:pt x="1706117" y="5264784"/>
                </a:lnTo>
                <a:lnTo>
                  <a:pt x="1700396" y="5266054"/>
                </a:lnTo>
                <a:lnTo>
                  <a:pt x="1695311" y="5267007"/>
                </a:lnTo>
                <a:lnTo>
                  <a:pt x="1689590" y="5267642"/>
                </a:lnTo>
                <a:lnTo>
                  <a:pt x="1683869" y="5268277"/>
                </a:lnTo>
                <a:lnTo>
                  <a:pt x="1678466" y="5268277"/>
                </a:lnTo>
                <a:lnTo>
                  <a:pt x="1673063" y="5268277"/>
                </a:lnTo>
                <a:lnTo>
                  <a:pt x="1667660" y="5267642"/>
                </a:lnTo>
                <a:lnTo>
                  <a:pt x="1661939" y="5267007"/>
                </a:lnTo>
                <a:lnTo>
                  <a:pt x="1656218" y="5266054"/>
                </a:lnTo>
                <a:lnTo>
                  <a:pt x="1651132" y="5264784"/>
                </a:lnTo>
                <a:lnTo>
                  <a:pt x="1645412" y="5263514"/>
                </a:lnTo>
                <a:lnTo>
                  <a:pt x="1640326" y="5261927"/>
                </a:lnTo>
                <a:lnTo>
                  <a:pt x="1635241" y="5259704"/>
                </a:lnTo>
                <a:lnTo>
                  <a:pt x="1629838" y="5257482"/>
                </a:lnTo>
                <a:lnTo>
                  <a:pt x="1625070" y="5255259"/>
                </a:lnTo>
                <a:lnTo>
                  <a:pt x="1619667" y="5252084"/>
                </a:lnTo>
                <a:lnTo>
                  <a:pt x="1614900" y="5249227"/>
                </a:lnTo>
                <a:lnTo>
                  <a:pt x="1610450" y="5245734"/>
                </a:lnTo>
                <a:lnTo>
                  <a:pt x="1605683" y="5242559"/>
                </a:lnTo>
                <a:lnTo>
                  <a:pt x="1601551" y="5238432"/>
                </a:lnTo>
                <a:lnTo>
                  <a:pt x="1597101" y="5234304"/>
                </a:lnTo>
                <a:lnTo>
                  <a:pt x="1592969" y="5230177"/>
                </a:lnTo>
                <a:lnTo>
                  <a:pt x="1589155" y="5225732"/>
                </a:lnTo>
                <a:lnTo>
                  <a:pt x="1585342" y="5221287"/>
                </a:lnTo>
                <a:lnTo>
                  <a:pt x="1582163" y="5216524"/>
                </a:lnTo>
                <a:lnTo>
                  <a:pt x="1578985" y="5211444"/>
                </a:lnTo>
                <a:lnTo>
                  <a:pt x="1576442" y="5206682"/>
                </a:lnTo>
                <a:lnTo>
                  <a:pt x="1573900" y="5201602"/>
                </a:lnTo>
                <a:lnTo>
                  <a:pt x="1571675" y="5196204"/>
                </a:lnTo>
                <a:lnTo>
                  <a:pt x="1569768" y="5191124"/>
                </a:lnTo>
                <a:lnTo>
                  <a:pt x="1567861" y="5186044"/>
                </a:lnTo>
                <a:lnTo>
                  <a:pt x="1566589" y="5180647"/>
                </a:lnTo>
                <a:lnTo>
                  <a:pt x="1565318" y="5174932"/>
                </a:lnTo>
                <a:lnTo>
                  <a:pt x="1564682" y="5169534"/>
                </a:lnTo>
                <a:lnTo>
                  <a:pt x="1563729" y="5164137"/>
                </a:lnTo>
                <a:lnTo>
                  <a:pt x="1563411" y="5158739"/>
                </a:lnTo>
                <a:lnTo>
                  <a:pt x="1563411" y="5153024"/>
                </a:lnTo>
                <a:lnTo>
                  <a:pt x="1563411" y="5147627"/>
                </a:lnTo>
                <a:lnTo>
                  <a:pt x="1563729" y="5142230"/>
                </a:lnTo>
                <a:lnTo>
                  <a:pt x="1564682" y="5136832"/>
                </a:lnTo>
                <a:lnTo>
                  <a:pt x="1565318" y="5131117"/>
                </a:lnTo>
                <a:lnTo>
                  <a:pt x="1566589" y="5126037"/>
                </a:lnTo>
                <a:lnTo>
                  <a:pt x="1567861" y="5120322"/>
                </a:lnTo>
                <a:lnTo>
                  <a:pt x="1569768" y="5115242"/>
                </a:lnTo>
                <a:lnTo>
                  <a:pt x="1571675" y="5109845"/>
                </a:lnTo>
                <a:lnTo>
                  <a:pt x="1573900" y="5104765"/>
                </a:lnTo>
                <a:lnTo>
                  <a:pt x="1576442" y="5099685"/>
                </a:lnTo>
                <a:lnTo>
                  <a:pt x="1578985" y="5094605"/>
                </a:lnTo>
                <a:lnTo>
                  <a:pt x="1582163" y="5089842"/>
                </a:lnTo>
                <a:lnTo>
                  <a:pt x="1585342" y="5085397"/>
                </a:lnTo>
                <a:lnTo>
                  <a:pt x="1589155" y="5080317"/>
                </a:lnTo>
                <a:lnTo>
                  <a:pt x="1592969" y="5075872"/>
                </a:lnTo>
                <a:lnTo>
                  <a:pt x="1597101" y="5071745"/>
                </a:lnTo>
                <a:lnTo>
                  <a:pt x="2266136" y="4403725"/>
                </a:lnTo>
                <a:lnTo>
                  <a:pt x="2270267" y="4399280"/>
                </a:lnTo>
                <a:lnTo>
                  <a:pt x="2273764" y="4394835"/>
                </a:lnTo>
                <a:lnTo>
                  <a:pt x="2277578" y="4390390"/>
                </a:lnTo>
                <a:lnTo>
                  <a:pt x="2281074" y="4385310"/>
                </a:lnTo>
                <a:lnTo>
                  <a:pt x="2283934" y="4380547"/>
                </a:lnTo>
                <a:lnTo>
                  <a:pt x="2286477" y="4375785"/>
                </a:lnTo>
                <a:lnTo>
                  <a:pt x="2289019" y="4371022"/>
                </a:lnTo>
                <a:lnTo>
                  <a:pt x="2291244" y="4365625"/>
                </a:lnTo>
                <a:lnTo>
                  <a:pt x="2293151" y="4360545"/>
                </a:lnTo>
                <a:lnTo>
                  <a:pt x="2295058" y="4354830"/>
                </a:lnTo>
                <a:lnTo>
                  <a:pt x="2296647" y="4349750"/>
                </a:lnTo>
                <a:lnTo>
                  <a:pt x="2297601" y="4344352"/>
                </a:lnTo>
                <a:lnTo>
                  <a:pt x="2298554" y="4338955"/>
                </a:lnTo>
                <a:lnTo>
                  <a:pt x="2299190" y="4333240"/>
                </a:lnTo>
                <a:lnTo>
                  <a:pt x="2299508" y="4327525"/>
                </a:lnTo>
                <a:lnTo>
                  <a:pt x="2299508" y="4322445"/>
                </a:lnTo>
                <a:lnTo>
                  <a:pt x="2299508" y="4316730"/>
                </a:lnTo>
                <a:lnTo>
                  <a:pt x="2299190" y="4311332"/>
                </a:lnTo>
                <a:lnTo>
                  <a:pt x="2298554" y="4305617"/>
                </a:lnTo>
                <a:lnTo>
                  <a:pt x="2297601" y="4300537"/>
                </a:lnTo>
                <a:lnTo>
                  <a:pt x="2296647" y="4294822"/>
                </a:lnTo>
                <a:lnTo>
                  <a:pt x="2295058" y="4289742"/>
                </a:lnTo>
                <a:lnTo>
                  <a:pt x="2293151" y="4284027"/>
                </a:lnTo>
                <a:lnTo>
                  <a:pt x="2291244" y="4278947"/>
                </a:lnTo>
                <a:lnTo>
                  <a:pt x="2289019" y="4273867"/>
                </a:lnTo>
                <a:lnTo>
                  <a:pt x="2286477" y="4268787"/>
                </a:lnTo>
                <a:lnTo>
                  <a:pt x="2283934" y="4264025"/>
                </a:lnTo>
                <a:lnTo>
                  <a:pt x="2281074" y="4258945"/>
                </a:lnTo>
                <a:lnTo>
                  <a:pt x="2277578" y="4254182"/>
                </a:lnTo>
                <a:lnTo>
                  <a:pt x="2273764" y="4249737"/>
                </a:lnTo>
                <a:lnTo>
                  <a:pt x="2270267" y="4245292"/>
                </a:lnTo>
                <a:lnTo>
                  <a:pt x="2266136" y="4240847"/>
                </a:lnTo>
                <a:lnTo>
                  <a:pt x="2262004" y="4236720"/>
                </a:lnTo>
                <a:lnTo>
                  <a:pt x="2257554" y="4232910"/>
                </a:lnTo>
                <a:lnTo>
                  <a:pt x="2252469" y="4229735"/>
                </a:lnTo>
                <a:lnTo>
                  <a:pt x="2248019" y="4226242"/>
                </a:lnTo>
                <a:lnTo>
                  <a:pt x="2243252" y="4223385"/>
                </a:lnTo>
                <a:lnTo>
                  <a:pt x="2238166" y="4220210"/>
                </a:lnTo>
                <a:lnTo>
                  <a:pt x="2233081" y="4217670"/>
                </a:lnTo>
                <a:lnTo>
                  <a:pt x="2227996" y="4215447"/>
                </a:lnTo>
                <a:lnTo>
                  <a:pt x="2222593" y="4213542"/>
                </a:lnTo>
                <a:lnTo>
                  <a:pt x="2217507" y="4212272"/>
                </a:lnTo>
                <a:lnTo>
                  <a:pt x="2211787" y="4210685"/>
                </a:lnTo>
                <a:lnTo>
                  <a:pt x="2206701" y="4209097"/>
                </a:lnTo>
                <a:lnTo>
                  <a:pt x="2200980" y="4208462"/>
                </a:lnTo>
                <a:lnTo>
                  <a:pt x="2195577" y="4207510"/>
                </a:lnTo>
                <a:lnTo>
                  <a:pt x="2190174" y="4207192"/>
                </a:lnTo>
                <a:lnTo>
                  <a:pt x="2184771" y="4207192"/>
                </a:lnTo>
                <a:lnTo>
                  <a:pt x="2179050" y="4207192"/>
                </a:lnTo>
                <a:lnTo>
                  <a:pt x="2173329" y="4207510"/>
                </a:lnTo>
                <a:lnTo>
                  <a:pt x="2167926" y="4208462"/>
                </a:lnTo>
                <a:lnTo>
                  <a:pt x="2162523" y="4209097"/>
                </a:lnTo>
                <a:lnTo>
                  <a:pt x="2157120" y="4210685"/>
                </a:lnTo>
                <a:lnTo>
                  <a:pt x="2151716" y="4212272"/>
                </a:lnTo>
                <a:lnTo>
                  <a:pt x="2146631" y="4213542"/>
                </a:lnTo>
                <a:lnTo>
                  <a:pt x="2141546" y="4215447"/>
                </a:lnTo>
                <a:lnTo>
                  <a:pt x="2136143" y="4217670"/>
                </a:lnTo>
                <a:lnTo>
                  <a:pt x="2131057" y="4220210"/>
                </a:lnTo>
                <a:lnTo>
                  <a:pt x="2125972" y="4223385"/>
                </a:lnTo>
                <a:lnTo>
                  <a:pt x="2121205" y="4226242"/>
                </a:lnTo>
                <a:lnTo>
                  <a:pt x="2116437" y="4229735"/>
                </a:lnTo>
                <a:lnTo>
                  <a:pt x="2111988" y="4232910"/>
                </a:lnTo>
                <a:lnTo>
                  <a:pt x="2107538" y="4236720"/>
                </a:lnTo>
                <a:lnTo>
                  <a:pt x="2103088" y="4240847"/>
                </a:lnTo>
                <a:lnTo>
                  <a:pt x="2015049" y="4329112"/>
                </a:lnTo>
                <a:lnTo>
                  <a:pt x="1915250" y="4428172"/>
                </a:lnTo>
                <a:lnTo>
                  <a:pt x="1911118" y="4432300"/>
                </a:lnTo>
                <a:lnTo>
                  <a:pt x="1906668" y="4436110"/>
                </a:lnTo>
                <a:lnTo>
                  <a:pt x="1902219" y="4439920"/>
                </a:lnTo>
                <a:lnTo>
                  <a:pt x="1897452" y="4443095"/>
                </a:lnTo>
                <a:lnTo>
                  <a:pt x="1892684" y="4446270"/>
                </a:lnTo>
                <a:lnTo>
                  <a:pt x="1887599" y="4448810"/>
                </a:lnTo>
                <a:lnTo>
                  <a:pt x="1882514" y="4451350"/>
                </a:lnTo>
                <a:lnTo>
                  <a:pt x="1877110" y="4453572"/>
                </a:lnTo>
                <a:lnTo>
                  <a:pt x="1872025" y="4455477"/>
                </a:lnTo>
                <a:lnTo>
                  <a:pt x="1866940" y="4457382"/>
                </a:lnTo>
                <a:lnTo>
                  <a:pt x="1861536" y="4458970"/>
                </a:lnTo>
                <a:lnTo>
                  <a:pt x="1855815" y="4459922"/>
                </a:lnTo>
                <a:lnTo>
                  <a:pt x="1850412" y="4460557"/>
                </a:lnTo>
                <a:lnTo>
                  <a:pt x="1845009" y="4461510"/>
                </a:lnTo>
                <a:lnTo>
                  <a:pt x="1839606" y="4461827"/>
                </a:lnTo>
                <a:lnTo>
                  <a:pt x="1833885" y="4462145"/>
                </a:lnTo>
                <a:lnTo>
                  <a:pt x="1828482" y="4461827"/>
                </a:lnTo>
                <a:lnTo>
                  <a:pt x="1823079" y="4461510"/>
                </a:lnTo>
                <a:lnTo>
                  <a:pt x="1817676" y="4460557"/>
                </a:lnTo>
                <a:lnTo>
                  <a:pt x="1811955" y="4459922"/>
                </a:lnTo>
                <a:lnTo>
                  <a:pt x="1806870" y="4458970"/>
                </a:lnTo>
                <a:lnTo>
                  <a:pt x="1801149" y="4457382"/>
                </a:lnTo>
                <a:lnTo>
                  <a:pt x="1795745" y="4455477"/>
                </a:lnTo>
                <a:lnTo>
                  <a:pt x="1790660" y="4453572"/>
                </a:lnTo>
                <a:lnTo>
                  <a:pt x="1785575" y="4451350"/>
                </a:lnTo>
                <a:lnTo>
                  <a:pt x="1780490" y="4448810"/>
                </a:lnTo>
                <a:lnTo>
                  <a:pt x="1775404" y="4446270"/>
                </a:lnTo>
                <a:lnTo>
                  <a:pt x="1770637" y="4443095"/>
                </a:lnTo>
                <a:lnTo>
                  <a:pt x="1766187" y="4439920"/>
                </a:lnTo>
                <a:lnTo>
                  <a:pt x="1761102" y="4436110"/>
                </a:lnTo>
                <a:lnTo>
                  <a:pt x="1756652" y="4432300"/>
                </a:lnTo>
                <a:lnTo>
                  <a:pt x="1752520" y="4428172"/>
                </a:lnTo>
                <a:lnTo>
                  <a:pt x="1746164" y="4421187"/>
                </a:lnTo>
                <a:lnTo>
                  <a:pt x="1740443" y="4414202"/>
                </a:lnTo>
                <a:lnTo>
                  <a:pt x="1735358" y="4406265"/>
                </a:lnTo>
                <a:lnTo>
                  <a:pt x="1730908" y="4398327"/>
                </a:lnTo>
                <a:lnTo>
                  <a:pt x="1727094" y="4389755"/>
                </a:lnTo>
                <a:lnTo>
                  <a:pt x="1724234" y="4381817"/>
                </a:lnTo>
                <a:lnTo>
                  <a:pt x="1722009" y="4373245"/>
                </a:lnTo>
                <a:lnTo>
                  <a:pt x="1720420" y="4364037"/>
                </a:lnTo>
                <a:lnTo>
                  <a:pt x="1719466" y="4355147"/>
                </a:lnTo>
                <a:lnTo>
                  <a:pt x="1719148" y="4346575"/>
                </a:lnTo>
                <a:lnTo>
                  <a:pt x="1719784" y="4337685"/>
                </a:lnTo>
                <a:lnTo>
                  <a:pt x="1721055" y="4328795"/>
                </a:lnTo>
                <a:lnTo>
                  <a:pt x="1722326" y="4320222"/>
                </a:lnTo>
                <a:lnTo>
                  <a:pt x="1724869" y="4311332"/>
                </a:lnTo>
                <a:lnTo>
                  <a:pt x="1728048" y="4303077"/>
                </a:lnTo>
                <a:lnTo>
                  <a:pt x="1732179" y="4294822"/>
                </a:lnTo>
                <a:lnTo>
                  <a:pt x="2001382" y="4025900"/>
                </a:lnTo>
                <a:lnTo>
                  <a:pt x="2005196" y="4021455"/>
                </a:lnTo>
                <a:lnTo>
                  <a:pt x="2009328" y="4017010"/>
                </a:lnTo>
                <a:lnTo>
                  <a:pt x="2012824" y="4012247"/>
                </a:lnTo>
                <a:lnTo>
                  <a:pt x="2016002" y="4007485"/>
                </a:lnTo>
                <a:lnTo>
                  <a:pt x="2018863" y="4002722"/>
                </a:lnTo>
                <a:lnTo>
                  <a:pt x="2022041" y="3997960"/>
                </a:lnTo>
                <a:lnTo>
                  <a:pt x="2024266" y="3992880"/>
                </a:lnTo>
                <a:lnTo>
                  <a:pt x="2026491" y="3987800"/>
                </a:lnTo>
                <a:lnTo>
                  <a:pt x="2028716" y="3982720"/>
                </a:lnTo>
                <a:lnTo>
                  <a:pt x="2030305" y="3977005"/>
                </a:lnTo>
                <a:lnTo>
                  <a:pt x="2031576" y="3971925"/>
                </a:lnTo>
                <a:lnTo>
                  <a:pt x="2032848" y="3966527"/>
                </a:lnTo>
                <a:lnTo>
                  <a:pt x="2033801" y="3960812"/>
                </a:lnTo>
                <a:lnTo>
                  <a:pt x="2034754" y="3955415"/>
                </a:lnTo>
                <a:lnTo>
                  <a:pt x="2035072" y="3949700"/>
                </a:lnTo>
                <a:lnTo>
                  <a:pt x="2035072" y="3944620"/>
                </a:lnTo>
                <a:lnTo>
                  <a:pt x="2035072" y="3938905"/>
                </a:lnTo>
                <a:lnTo>
                  <a:pt x="2034754" y="3933507"/>
                </a:lnTo>
                <a:lnTo>
                  <a:pt x="2033801" y="3927792"/>
                </a:lnTo>
                <a:lnTo>
                  <a:pt x="2032848" y="3922712"/>
                </a:lnTo>
                <a:lnTo>
                  <a:pt x="2031576" y="3916997"/>
                </a:lnTo>
                <a:lnTo>
                  <a:pt x="2030305" y="3911917"/>
                </a:lnTo>
                <a:lnTo>
                  <a:pt x="2028716" y="3906202"/>
                </a:lnTo>
                <a:lnTo>
                  <a:pt x="2026491" y="3901122"/>
                </a:lnTo>
                <a:lnTo>
                  <a:pt x="2024266" y="3896042"/>
                </a:lnTo>
                <a:lnTo>
                  <a:pt x="2022041" y="3890962"/>
                </a:lnTo>
                <a:lnTo>
                  <a:pt x="2018863" y="3886200"/>
                </a:lnTo>
                <a:lnTo>
                  <a:pt x="2016002" y="3881120"/>
                </a:lnTo>
                <a:lnTo>
                  <a:pt x="2012824" y="3876357"/>
                </a:lnTo>
                <a:lnTo>
                  <a:pt x="2009328" y="3871912"/>
                </a:lnTo>
                <a:lnTo>
                  <a:pt x="2005196" y="3867467"/>
                </a:lnTo>
                <a:lnTo>
                  <a:pt x="2001382" y="3863022"/>
                </a:lnTo>
                <a:lnTo>
                  <a:pt x="1996933" y="3858895"/>
                </a:lnTo>
                <a:lnTo>
                  <a:pt x="1992483" y="3855085"/>
                </a:lnTo>
                <a:lnTo>
                  <a:pt x="1988033" y="3851910"/>
                </a:lnTo>
                <a:lnTo>
                  <a:pt x="1983266" y="3848417"/>
                </a:lnTo>
                <a:lnTo>
                  <a:pt x="1978499" y="3845560"/>
                </a:lnTo>
                <a:lnTo>
                  <a:pt x="1973413" y="3842385"/>
                </a:lnTo>
                <a:lnTo>
                  <a:pt x="1968328" y="3839845"/>
                </a:lnTo>
                <a:lnTo>
                  <a:pt x="1962925" y="3837622"/>
                </a:lnTo>
                <a:lnTo>
                  <a:pt x="1957840" y="3835717"/>
                </a:lnTo>
                <a:lnTo>
                  <a:pt x="1952754" y="3834130"/>
                </a:lnTo>
                <a:lnTo>
                  <a:pt x="1947351" y="3832860"/>
                </a:lnTo>
                <a:lnTo>
                  <a:pt x="1941630" y="3831272"/>
                </a:lnTo>
                <a:lnTo>
                  <a:pt x="1936545" y="3830637"/>
                </a:lnTo>
                <a:lnTo>
                  <a:pt x="1930824" y="3829685"/>
                </a:lnTo>
                <a:lnTo>
                  <a:pt x="1925420" y="3829367"/>
                </a:lnTo>
                <a:lnTo>
                  <a:pt x="1919700" y="3829367"/>
                </a:lnTo>
                <a:lnTo>
                  <a:pt x="1914297" y="3829367"/>
                </a:lnTo>
                <a:lnTo>
                  <a:pt x="1908894" y="3829685"/>
                </a:lnTo>
                <a:lnTo>
                  <a:pt x="1903490" y="3830637"/>
                </a:lnTo>
                <a:lnTo>
                  <a:pt x="1897769" y="3831272"/>
                </a:lnTo>
                <a:lnTo>
                  <a:pt x="1892684" y="3832860"/>
                </a:lnTo>
                <a:lnTo>
                  <a:pt x="1886963" y="3834130"/>
                </a:lnTo>
                <a:lnTo>
                  <a:pt x="1881560" y="3835717"/>
                </a:lnTo>
                <a:lnTo>
                  <a:pt x="1876475" y="3837622"/>
                </a:lnTo>
                <a:lnTo>
                  <a:pt x="1871389" y="3839845"/>
                </a:lnTo>
                <a:lnTo>
                  <a:pt x="1866304" y="3842385"/>
                </a:lnTo>
                <a:lnTo>
                  <a:pt x="1861219" y="3845560"/>
                </a:lnTo>
                <a:lnTo>
                  <a:pt x="1856451" y="3848417"/>
                </a:lnTo>
                <a:lnTo>
                  <a:pt x="1852002" y="3851910"/>
                </a:lnTo>
                <a:lnTo>
                  <a:pt x="1846916" y="3855085"/>
                </a:lnTo>
                <a:lnTo>
                  <a:pt x="1842467" y="3858895"/>
                </a:lnTo>
                <a:lnTo>
                  <a:pt x="1838335" y="3863022"/>
                </a:lnTo>
                <a:lnTo>
                  <a:pt x="1271960" y="4428807"/>
                </a:lnTo>
                <a:lnTo>
                  <a:pt x="1267828" y="4432617"/>
                </a:lnTo>
                <a:lnTo>
                  <a:pt x="1263378" y="4436427"/>
                </a:lnTo>
                <a:lnTo>
                  <a:pt x="1258929" y="4440237"/>
                </a:lnTo>
                <a:lnTo>
                  <a:pt x="1254161" y="4443095"/>
                </a:lnTo>
                <a:lnTo>
                  <a:pt x="1249394" y="4446587"/>
                </a:lnTo>
                <a:lnTo>
                  <a:pt x="1244309" y="4449127"/>
                </a:lnTo>
                <a:lnTo>
                  <a:pt x="1239223" y="4451667"/>
                </a:lnTo>
                <a:lnTo>
                  <a:pt x="1234138" y="4453890"/>
                </a:lnTo>
                <a:lnTo>
                  <a:pt x="1228735" y="4455795"/>
                </a:lnTo>
                <a:lnTo>
                  <a:pt x="1223650" y="4457700"/>
                </a:lnTo>
                <a:lnTo>
                  <a:pt x="1218246" y="4458970"/>
                </a:lnTo>
                <a:lnTo>
                  <a:pt x="1212844" y="4460240"/>
                </a:lnTo>
                <a:lnTo>
                  <a:pt x="1207123" y="4461192"/>
                </a:lnTo>
                <a:lnTo>
                  <a:pt x="1202037" y="4461827"/>
                </a:lnTo>
                <a:lnTo>
                  <a:pt x="1196316" y="4462145"/>
                </a:lnTo>
                <a:lnTo>
                  <a:pt x="1190595" y="4462145"/>
                </a:lnTo>
                <a:lnTo>
                  <a:pt x="1185192" y="4462145"/>
                </a:lnTo>
                <a:lnTo>
                  <a:pt x="1179471" y="4461827"/>
                </a:lnTo>
                <a:lnTo>
                  <a:pt x="1174386" y="4461192"/>
                </a:lnTo>
                <a:lnTo>
                  <a:pt x="1168665" y="4460240"/>
                </a:lnTo>
                <a:lnTo>
                  <a:pt x="1163579" y="4458970"/>
                </a:lnTo>
                <a:lnTo>
                  <a:pt x="1157859" y="4457700"/>
                </a:lnTo>
                <a:lnTo>
                  <a:pt x="1152773" y="4455795"/>
                </a:lnTo>
                <a:lnTo>
                  <a:pt x="1147370" y="4453890"/>
                </a:lnTo>
                <a:lnTo>
                  <a:pt x="1142285" y="4451667"/>
                </a:lnTo>
                <a:lnTo>
                  <a:pt x="1136882" y="4449127"/>
                </a:lnTo>
                <a:lnTo>
                  <a:pt x="1132114" y="4446587"/>
                </a:lnTo>
                <a:lnTo>
                  <a:pt x="1127347" y="4443095"/>
                </a:lnTo>
                <a:lnTo>
                  <a:pt x="1122580" y="4440237"/>
                </a:lnTo>
                <a:lnTo>
                  <a:pt x="1117812" y="4436427"/>
                </a:lnTo>
                <a:lnTo>
                  <a:pt x="1113362" y="4432617"/>
                </a:lnTo>
                <a:lnTo>
                  <a:pt x="1109230" y="4428807"/>
                </a:lnTo>
                <a:lnTo>
                  <a:pt x="1105416" y="4424045"/>
                </a:lnTo>
                <a:lnTo>
                  <a:pt x="1101603" y="4419600"/>
                </a:lnTo>
                <a:lnTo>
                  <a:pt x="1097789" y="4415155"/>
                </a:lnTo>
                <a:lnTo>
                  <a:pt x="1094610" y="4410392"/>
                </a:lnTo>
                <a:lnTo>
                  <a:pt x="1091432" y="4405630"/>
                </a:lnTo>
                <a:lnTo>
                  <a:pt x="1088889" y="4400550"/>
                </a:lnTo>
                <a:lnTo>
                  <a:pt x="1086347" y="4395787"/>
                </a:lnTo>
                <a:lnTo>
                  <a:pt x="1084122" y="4390707"/>
                </a:lnTo>
                <a:lnTo>
                  <a:pt x="1082215" y="4385310"/>
                </a:lnTo>
                <a:lnTo>
                  <a:pt x="1080308" y="4379912"/>
                </a:lnTo>
                <a:lnTo>
                  <a:pt x="1078719" y="4374515"/>
                </a:lnTo>
                <a:lnTo>
                  <a:pt x="1077765" y="4369435"/>
                </a:lnTo>
                <a:lnTo>
                  <a:pt x="1076494" y="4363720"/>
                </a:lnTo>
                <a:lnTo>
                  <a:pt x="1076176" y="4358322"/>
                </a:lnTo>
                <a:lnTo>
                  <a:pt x="1075858" y="4352607"/>
                </a:lnTo>
                <a:lnTo>
                  <a:pt x="1075540" y="4347527"/>
                </a:lnTo>
                <a:lnTo>
                  <a:pt x="1075858" y="4341812"/>
                </a:lnTo>
                <a:lnTo>
                  <a:pt x="1076176" y="4336097"/>
                </a:lnTo>
                <a:lnTo>
                  <a:pt x="1076494" y="4330700"/>
                </a:lnTo>
                <a:lnTo>
                  <a:pt x="1077765" y="4325302"/>
                </a:lnTo>
                <a:lnTo>
                  <a:pt x="1078719" y="4319905"/>
                </a:lnTo>
                <a:lnTo>
                  <a:pt x="1080308" y="4314507"/>
                </a:lnTo>
                <a:lnTo>
                  <a:pt x="1082215" y="4309110"/>
                </a:lnTo>
                <a:lnTo>
                  <a:pt x="1084122" y="4303712"/>
                </a:lnTo>
                <a:lnTo>
                  <a:pt x="1086347" y="4298950"/>
                </a:lnTo>
                <a:lnTo>
                  <a:pt x="1088889" y="4293870"/>
                </a:lnTo>
                <a:lnTo>
                  <a:pt x="1091432" y="4288790"/>
                </a:lnTo>
                <a:lnTo>
                  <a:pt x="1094610" y="4284027"/>
                </a:lnTo>
                <a:lnTo>
                  <a:pt x="1097789" y="4279265"/>
                </a:lnTo>
                <a:lnTo>
                  <a:pt x="1101603" y="4274820"/>
                </a:lnTo>
                <a:lnTo>
                  <a:pt x="1105416" y="4270375"/>
                </a:lnTo>
                <a:lnTo>
                  <a:pt x="1109230" y="4265930"/>
                </a:lnTo>
                <a:lnTo>
                  <a:pt x="2363710" y="3013075"/>
                </a:lnTo>
                <a:lnTo>
                  <a:pt x="2367841" y="3008312"/>
                </a:lnTo>
                <a:lnTo>
                  <a:pt x="2371656" y="3003867"/>
                </a:lnTo>
                <a:lnTo>
                  <a:pt x="2375470" y="2999422"/>
                </a:lnTo>
                <a:lnTo>
                  <a:pt x="2378648" y="2994660"/>
                </a:lnTo>
                <a:lnTo>
                  <a:pt x="2381826" y="2989897"/>
                </a:lnTo>
                <a:lnTo>
                  <a:pt x="2384369" y="2985135"/>
                </a:lnTo>
                <a:lnTo>
                  <a:pt x="2386911" y="2979737"/>
                </a:lnTo>
                <a:lnTo>
                  <a:pt x="2389136" y="2974975"/>
                </a:lnTo>
                <a:lnTo>
                  <a:pt x="2391043" y="2969577"/>
                </a:lnTo>
                <a:lnTo>
                  <a:pt x="2392950" y="2964180"/>
                </a:lnTo>
                <a:lnTo>
                  <a:pt x="2394222" y="2958782"/>
                </a:lnTo>
                <a:lnTo>
                  <a:pt x="2395493" y="2953385"/>
                </a:lnTo>
                <a:lnTo>
                  <a:pt x="2396129" y="2947987"/>
                </a:lnTo>
                <a:lnTo>
                  <a:pt x="2397082" y="2942590"/>
                </a:lnTo>
                <a:lnTo>
                  <a:pt x="2397400" y="2936875"/>
                </a:lnTo>
                <a:lnTo>
                  <a:pt x="2397717" y="2931160"/>
                </a:lnTo>
                <a:lnTo>
                  <a:pt x="2397400" y="2926080"/>
                </a:lnTo>
                <a:lnTo>
                  <a:pt x="2397082" y="2920365"/>
                </a:lnTo>
                <a:lnTo>
                  <a:pt x="2396129" y="2914967"/>
                </a:lnTo>
                <a:lnTo>
                  <a:pt x="2395493" y="2909252"/>
                </a:lnTo>
                <a:lnTo>
                  <a:pt x="2394222" y="2904172"/>
                </a:lnTo>
                <a:lnTo>
                  <a:pt x="2392950" y="2898775"/>
                </a:lnTo>
                <a:lnTo>
                  <a:pt x="2391043" y="2893377"/>
                </a:lnTo>
                <a:lnTo>
                  <a:pt x="2389136" y="2887980"/>
                </a:lnTo>
                <a:lnTo>
                  <a:pt x="2386911" y="2882900"/>
                </a:lnTo>
                <a:lnTo>
                  <a:pt x="2384369" y="2878137"/>
                </a:lnTo>
                <a:lnTo>
                  <a:pt x="2381826" y="2873057"/>
                </a:lnTo>
                <a:lnTo>
                  <a:pt x="2378648" y="2868295"/>
                </a:lnTo>
                <a:lnTo>
                  <a:pt x="2375470" y="2863532"/>
                </a:lnTo>
                <a:lnTo>
                  <a:pt x="2371656" y="2859087"/>
                </a:lnTo>
                <a:lnTo>
                  <a:pt x="2367841" y="2854642"/>
                </a:lnTo>
                <a:lnTo>
                  <a:pt x="2363710" y="2850197"/>
                </a:lnTo>
                <a:lnTo>
                  <a:pt x="2359578" y="2846070"/>
                </a:lnTo>
                <a:lnTo>
                  <a:pt x="2355128" y="2842260"/>
                </a:lnTo>
                <a:lnTo>
                  <a:pt x="2350361" y="2838450"/>
                </a:lnTo>
                <a:lnTo>
                  <a:pt x="2345911" y="2835592"/>
                </a:lnTo>
                <a:lnTo>
                  <a:pt x="2341144" y="2832100"/>
                </a:lnTo>
                <a:lnTo>
                  <a:pt x="2336058" y="2829560"/>
                </a:lnTo>
                <a:lnTo>
                  <a:pt x="2330973" y="2827020"/>
                </a:lnTo>
                <a:lnTo>
                  <a:pt x="2325570" y="2824797"/>
                </a:lnTo>
                <a:lnTo>
                  <a:pt x="2320485" y="2822892"/>
                </a:lnTo>
                <a:lnTo>
                  <a:pt x="2315399" y="2820987"/>
                </a:lnTo>
                <a:lnTo>
                  <a:pt x="2309678" y="2820035"/>
                </a:lnTo>
                <a:lnTo>
                  <a:pt x="2304593" y="2818447"/>
                </a:lnTo>
                <a:lnTo>
                  <a:pt x="2298872" y="2817812"/>
                </a:lnTo>
                <a:lnTo>
                  <a:pt x="2293469" y="2816860"/>
                </a:lnTo>
                <a:lnTo>
                  <a:pt x="2288066" y="2816542"/>
                </a:lnTo>
                <a:lnTo>
                  <a:pt x="2282345" y="2816542"/>
                </a:lnTo>
                <a:lnTo>
                  <a:pt x="2276942" y="2816542"/>
                </a:lnTo>
                <a:lnTo>
                  <a:pt x="2271221" y="2816860"/>
                </a:lnTo>
                <a:lnTo>
                  <a:pt x="2266136" y="2817812"/>
                </a:lnTo>
                <a:lnTo>
                  <a:pt x="2260415" y="2818447"/>
                </a:lnTo>
                <a:lnTo>
                  <a:pt x="2254694" y="2820035"/>
                </a:lnTo>
                <a:lnTo>
                  <a:pt x="2249608" y="2820987"/>
                </a:lnTo>
                <a:lnTo>
                  <a:pt x="2244523" y="2822892"/>
                </a:lnTo>
                <a:lnTo>
                  <a:pt x="2239120" y="2824797"/>
                </a:lnTo>
                <a:lnTo>
                  <a:pt x="2234035" y="2827020"/>
                </a:lnTo>
                <a:lnTo>
                  <a:pt x="2228631" y="2829560"/>
                </a:lnTo>
                <a:lnTo>
                  <a:pt x="2223864" y="2832100"/>
                </a:lnTo>
                <a:lnTo>
                  <a:pt x="2219097" y="2835592"/>
                </a:lnTo>
                <a:lnTo>
                  <a:pt x="2214011" y="2838450"/>
                </a:lnTo>
                <a:lnTo>
                  <a:pt x="2209562" y="2842260"/>
                </a:lnTo>
                <a:lnTo>
                  <a:pt x="2205112" y="2846070"/>
                </a:lnTo>
                <a:lnTo>
                  <a:pt x="2200980" y="2850197"/>
                </a:lnTo>
                <a:lnTo>
                  <a:pt x="1039308" y="4010660"/>
                </a:lnTo>
                <a:lnTo>
                  <a:pt x="1034858" y="4014787"/>
                </a:lnTo>
                <a:lnTo>
                  <a:pt x="1030408" y="4018280"/>
                </a:lnTo>
                <a:lnTo>
                  <a:pt x="1025959" y="4022090"/>
                </a:lnTo>
                <a:lnTo>
                  <a:pt x="1020873" y="4025582"/>
                </a:lnTo>
                <a:lnTo>
                  <a:pt x="1016106" y="4028440"/>
                </a:lnTo>
                <a:lnTo>
                  <a:pt x="1011338" y="4030980"/>
                </a:lnTo>
                <a:lnTo>
                  <a:pt x="1005935" y="4033520"/>
                </a:lnTo>
                <a:lnTo>
                  <a:pt x="1001168" y="4035742"/>
                </a:lnTo>
                <a:lnTo>
                  <a:pt x="996083" y="4037647"/>
                </a:lnTo>
                <a:lnTo>
                  <a:pt x="990362" y="4039552"/>
                </a:lnTo>
                <a:lnTo>
                  <a:pt x="985276" y="4041140"/>
                </a:lnTo>
                <a:lnTo>
                  <a:pt x="979555" y="4042092"/>
                </a:lnTo>
                <a:lnTo>
                  <a:pt x="974470" y="4043045"/>
                </a:lnTo>
                <a:lnTo>
                  <a:pt x="968749" y="4043680"/>
                </a:lnTo>
                <a:lnTo>
                  <a:pt x="963028" y="4043997"/>
                </a:lnTo>
                <a:lnTo>
                  <a:pt x="957625" y="4043997"/>
                </a:lnTo>
                <a:lnTo>
                  <a:pt x="952222" y="4043997"/>
                </a:lnTo>
                <a:lnTo>
                  <a:pt x="946819" y="4043680"/>
                </a:lnTo>
                <a:lnTo>
                  <a:pt x="941098" y="4043045"/>
                </a:lnTo>
                <a:lnTo>
                  <a:pt x="935377" y="4042092"/>
                </a:lnTo>
                <a:lnTo>
                  <a:pt x="930291" y="4041140"/>
                </a:lnTo>
                <a:lnTo>
                  <a:pt x="925206" y="4039552"/>
                </a:lnTo>
                <a:lnTo>
                  <a:pt x="919485" y="4037647"/>
                </a:lnTo>
                <a:lnTo>
                  <a:pt x="914400" y="4035742"/>
                </a:lnTo>
                <a:lnTo>
                  <a:pt x="908997" y="4033520"/>
                </a:lnTo>
                <a:lnTo>
                  <a:pt x="904230" y="4030980"/>
                </a:lnTo>
                <a:lnTo>
                  <a:pt x="899462" y="4028440"/>
                </a:lnTo>
                <a:lnTo>
                  <a:pt x="894377" y="4025582"/>
                </a:lnTo>
                <a:lnTo>
                  <a:pt x="889609" y="4022090"/>
                </a:lnTo>
                <a:lnTo>
                  <a:pt x="885159" y="4018280"/>
                </a:lnTo>
                <a:lnTo>
                  <a:pt x="880710" y="4014787"/>
                </a:lnTo>
                <a:lnTo>
                  <a:pt x="876260" y="4010660"/>
                </a:lnTo>
                <a:lnTo>
                  <a:pt x="872128" y="4006215"/>
                </a:lnTo>
                <a:lnTo>
                  <a:pt x="868315" y="4002087"/>
                </a:lnTo>
                <a:lnTo>
                  <a:pt x="864501" y="3997007"/>
                </a:lnTo>
                <a:lnTo>
                  <a:pt x="861640" y="3992562"/>
                </a:lnTo>
                <a:lnTo>
                  <a:pt x="858144" y="3987800"/>
                </a:lnTo>
                <a:lnTo>
                  <a:pt x="855601" y="3982720"/>
                </a:lnTo>
                <a:lnTo>
                  <a:pt x="853059" y="3977640"/>
                </a:lnTo>
                <a:lnTo>
                  <a:pt x="850834" y="3972560"/>
                </a:lnTo>
                <a:lnTo>
                  <a:pt x="848927" y="3967162"/>
                </a:lnTo>
                <a:lnTo>
                  <a:pt x="847020" y="3962082"/>
                </a:lnTo>
                <a:lnTo>
                  <a:pt x="846066" y="3956367"/>
                </a:lnTo>
                <a:lnTo>
                  <a:pt x="844477" y="3951287"/>
                </a:lnTo>
                <a:lnTo>
                  <a:pt x="843842" y="3945572"/>
                </a:lnTo>
                <a:lnTo>
                  <a:pt x="842888" y="3940175"/>
                </a:lnTo>
                <a:lnTo>
                  <a:pt x="842570" y="3934777"/>
                </a:lnTo>
                <a:lnTo>
                  <a:pt x="842570" y="3929380"/>
                </a:lnTo>
                <a:lnTo>
                  <a:pt x="842570" y="3923665"/>
                </a:lnTo>
                <a:lnTo>
                  <a:pt x="842888" y="3918267"/>
                </a:lnTo>
                <a:lnTo>
                  <a:pt x="843842" y="3912552"/>
                </a:lnTo>
                <a:lnTo>
                  <a:pt x="844477" y="3907155"/>
                </a:lnTo>
                <a:lnTo>
                  <a:pt x="846066" y="3901757"/>
                </a:lnTo>
                <a:lnTo>
                  <a:pt x="847020" y="3896360"/>
                </a:lnTo>
                <a:lnTo>
                  <a:pt x="848927" y="3891280"/>
                </a:lnTo>
                <a:lnTo>
                  <a:pt x="850834" y="3886200"/>
                </a:lnTo>
                <a:lnTo>
                  <a:pt x="853059" y="3880802"/>
                </a:lnTo>
                <a:lnTo>
                  <a:pt x="855601" y="3875722"/>
                </a:lnTo>
                <a:lnTo>
                  <a:pt x="858144" y="3870642"/>
                </a:lnTo>
                <a:lnTo>
                  <a:pt x="861640" y="3865880"/>
                </a:lnTo>
                <a:lnTo>
                  <a:pt x="864501" y="3861117"/>
                </a:lnTo>
                <a:lnTo>
                  <a:pt x="868315" y="3856672"/>
                </a:lnTo>
                <a:lnTo>
                  <a:pt x="872128" y="3852227"/>
                </a:lnTo>
                <a:lnTo>
                  <a:pt x="876260" y="3847782"/>
                </a:lnTo>
                <a:lnTo>
                  <a:pt x="1469015" y="3255962"/>
                </a:lnTo>
                <a:lnTo>
                  <a:pt x="1473147" y="3251517"/>
                </a:lnTo>
                <a:lnTo>
                  <a:pt x="1476961" y="3247072"/>
                </a:lnTo>
                <a:lnTo>
                  <a:pt x="1480139" y="3242627"/>
                </a:lnTo>
                <a:lnTo>
                  <a:pt x="1483635" y="3237547"/>
                </a:lnTo>
                <a:lnTo>
                  <a:pt x="1486496" y="3232785"/>
                </a:lnTo>
                <a:lnTo>
                  <a:pt x="1489674" y="3228022"/>
                </a:lnTo>
                <a:lnTo>
                  <a:pt x="1491899" y="3223260"/>
                </a:lnTo>
                <a:lnTo>
                  <a:pt x="1494124" y="3217862"/>
                </a:lnTo>
                <a:lnTo>
                  <a:pt x="1496349" y="3212782"/>
                </a:lnTo>
                <a:lnTo>
                  <a:pt x="1497938" y="3207067"/>
                </a:lnTo>
                <a:lnTo>
                  <a:pt x="1499209" y="3201987"/>
                </a:lnTo>
                <a:lnTo>
                  <a:pt x="1500481" y="3196590"/>
                </a:lnTo>
                <a:lnTo>
                  <a:pt x="1501434" y="3191192"/>
                </a:lnTo>
                <a:lnTo>
                  <a:pt x="1502387" y="3185477"/>
                </a:lnTo>
                <a:lnTo>
                  <a:pt x="1502705" y="3179762"/>
                </a:lnTo>
                <a:lnTo>
                  <a:pt x="1502705" y="3174682"/>
                </a:lnTo>
                <a:lnTo>
                  <a:pt x="1502705" y="3168967"/>
                </a:lnTo>
                <a:lnTo>
                  <a:pt x="1502387" y="3163570"/>
                </a:lnTo>
                <a:lnTo>
                  <a:pt x="1501434" y="3157855"/>
                </a:lnTo>
                <a:lnTo>
                  <a:pt x="1500481" y="3152775"/>
                </a:lnTo>
                <a:lnTo>
                  <a:pt x="1499209" y="3147060"/>
                </a:lnTo>
                <a:lnTo>
                  <a:pt x="1497938" y="3141980"/>
                </a:lnTo>
                <a:lnTo>
                  <a:pt x="1496349" y="3136265"/>
                </a:lnTo>
                <a:lnTo>
                  <a:pt x="1494124" y="3131185"/>
                </a:lnTo>
                <a:lnTo>
                  <a:pt x="1491899" y="3126105"/>
                </a:lnTo>
                <a:lnTo>
                  <a:pt x="1489674" y="3121025"/>
                </a:lnTo>
                <a:lnTo>
                  <a:pt x="1486496" y="3116262"/>
                </a:lnTo>
                <a:lnTo>
                  <a:pt x="1483635" y="3111182"/>
                </a:lnTo>
                <a:lnTo>
                  <a:pt x="1480139" y="3106420"/>
                </a:lnTo>
                <a:lnTo>
                  <a:pt x="1476961" y="3101975"/>
                </a:lnTo>
                <a:lnTo>
                  <a:pt x="1473147" y="3097530"/>
                </a:lnTo>
                <a:lnTo>
                  <a:pt x="1469015" y="3093085"/>
                </a:lnTo>
                <a:lnTo>
                  <a:pt x="1465201" y="3089592"/>
                </a:lnTo>
                <a:lnTo>
                  <a:pt x="1461070" y="3086417"/>
                </a:lnTo>
                <a:lnTo>
                  <a:pt x="1453441" y="3080067"/>
                </a:lnTo>
                <a:lnTo>
                  <a:pt x="1444860" y="3074670"/>
                </a:lnTo>
                <a:lnTo>
                  <a:pt x="1436279" y="3070225"/>
                </a:lnTo>
                <a:lnTo>
                  <a:pt x="1427379" y="3066732"/>
                </a:lnTo>
                <a:lnTo>
                  <a:pt x="1417844" y="3063557"/>
                </a:lnTo>
                <a:lnTo>
                  <a:pt x="1408627" y="3061335"/>
                </a:lnTo>
                <a:lnTo>
                  <a:pt x="1398774" y="3060382"/>
                </a:lnTo>
                <a:lnTo>
                  <a:pt x="1389558" y="3059430"/>
                </a:lnTo>
                <a:lnTo>
                  <a:pt x="1380023" y="3059747"/>
                </a:lnTo>
                <a:lnTo>
                  <a:pt x="1370170" y="3060700"/>
                </a:lnTo>
                <a:lnTo>
                  <a:pt x="1360953" y="3062605"/>
                </a:lnTo>
                <a:lnTo>
                  <a:pt x="1351418" y="3065145"/>
                </a:lnTo>
                <a:lnTo>
                  <a:pt x="1342518" y="3068955"/>
                </a:lnTo>
                <a:lnTo>
                  <a:pt x="1333619" y="3073082"/>
                </a:lnTo>
                <a:lnTo>
                  <a:pt x="1325038" y="3077845"/>
                </a:lnTo>
                <a:lnTo>
                  <a:pt x="0" y="4411838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8"/>
          <p:cNvSpPr>
            <a:spLocks/>
          </p:cNvSpPr>
          <p:nvPr userDrawn="1"/>
        </p:nvSpPr>
        <p:spPr bwMode="auto">
          <a:xfrm>
            <a:off x="10220419" y="1"/>
            <a:ext cx="1161270" cy="727075"/>
          </a:xfrm>
          <a:custGeom>
            <a:avLst/>
            <a:gdLst>
              <a:gd name="T0" fmla="*/ 2147483647 w 2812"/>
              <a:gd name="T1" fmla="*/ 2147483647 h 2288"/>
              <a:gd name="T2" fmla="*/ 2147483647 w 2812"/>
              <a:gd name="T3" fmla="*/ 2147483647 h 2288"/>
              <a:gd name="T4" fmla="*/ 2147483647 w 2812"/>
              <a:gd name="T5" fmla="*/ 2147483647 h 2288"/>
              <a:gd name="T6" fmla="*/ 2147483647 w 2812"/>
              <a:gd name="T7" fmla="*/ 2147483647 h 2288"/>
              <a:gd name="T8" fmla="*/ 2147483647 w 2812"/>
              <a:gd name="T9" fmla="*/ 2147483647 h 2288"/>
              <a:gd name="T10" fmla="*/ 2147483647 w 2812"/>
              <a:gd name="T11" fmla="*/ 2147483647 h 2288"/>
              <a:gd name="T12" fmla="*/ 2147483647 w 2812"/>
              <a:gd name="T13" fmla="*/ 2147483647 h 2288"/>
              <a:gd name="T14" fmla="*/ 2147483647 w 2812"/>
              <a:gd name="T15" fmla="*/ 2147483647 h 2288"/>
              <a:gd name="T16" fmla="*/ 2147483647 w 2812"/>
              <a:gd name="T17" fmla="*/ 2147483647 h 2288"/>
              <a:gd name="T18" fmla="*/ 2147483647 w 2812"/>
              <a:gd name="T19" fmla="*/ 2147483647 h 2288"/>
              <a:gd name="T20" fmla="*/ 2147483647 w 2812"/>
              <a:gd name="T21" fmla="*/ 2147483647 h 2288"/>
              <a:gd name="T22" fmla="*/ 2147483647 w 2812"/>
              <a:gd name="T23" fmla="*/ 2147483647 h 2288"/>
              <a:gd name="T24" fmla="*/ 2147483647 w 2812"/>
              <a:gd name="T25" fmla="*/ 2147483647 h 2288"/>
              <a:gd name="T26" fmla="*/ 2147483647 w 2812"/>
              <a:gd name="T27" fmla="*/ 2147483647 h 2288"/>
              <a:gd name="T28" fmla="*/ 2147483647 w 2812"/>
              <a:gd name="T29" fmla="*/ 2147483647 h 2288"/>
              <a:gd name="T30" fmla="*/ 2147483647 w 2812"/>
              <a:gd name="T31" fmla="*/ 2147483647 h 2288"/>
              <a:gd name="T32" fmla="*/ 2147483647 w 2812"/>
              <a:gd name="T33" fmla="*/ 2147483647 h 2288"/>
              <a:gd name="T34" fmla="*/ 2147483647 w 2812"/>
              <a:gd name="T35" fmla="*/ 0 h 2288"/>
              <a:gd name="T36" fmla="*/ 2147483647 w 2812"/>
              <a:gd name="T37" fmla="*/ 2147483647 h 2288"/>
              <a:gd name="T38" fmla="*/ 2147483647 w 2812"/>
              <a:gd name="T39" fmla="*/ 2147483647 h 2288"/>
              <a:gd name="T40" fmla="*/ 2147483647 w 2812"/>
              <a:gd name="T41" fmla="*/ 2147483647 h 2288"/>
              <a:gd name="T42" fmla="*/ 2147483647 w 2812"/>
              <a:gd name="T43" fmla="*/ 2147483647 h 2288"/>
              <a:gd name="T44" fmla="*/ 2147483647 w 2812"/>
              <a:gd name="T45" fmla="*/ 2147483647 h 2288"/>
              <a:gd name="T46" fmla="*/ 2147483647 w 2812"/>
              <a:gd name="T47" fmla="*/ 2147483647 h 2288"/>
              <a:gd name="T48" fmla="*/ 2147483647 w 2812"/>
              <a:gd name="T49" fmla="*/ 2147483647 h 2288"/>
              <a:gd name="T50" fmla="*/ 2147483647 w 2812"/>
              <a:gd name="T51" fmla="*/ 2147483647 h 2288"/>
              <a:gd name="T52" fmla="*/ 0 w 2812"/>
              <a:gd name="T53" fmla="*/ 2147483647 h 2288"/>
              <a:gd name="T54" fmla="*/ 2147483647 w 2812"/>
              <a:gd name="T55" fmla="*/ 2147483647 h 2288"/>
              <a:gd name="T56" fmla="*/ 2147483647 w 2812"/>
              <a:gd name="T57" fmla="*/ 2147483647 h 2288"/>
              <a:gd name="T58" fmla="*/ 2147483647 w 2812"/>
              <a:gd name="T59" fmla="*/ 2147483647 h 2288"/>
              <a:gd name="T60" fmla="*/ 2147483647 w 2812"/>
              <a:gd name="T61" fmla="*/ 2147483647 h 2288"/>
              <a:gd name="T62" fmla="*/ 2147483647 w 2812"/>
              <a:gd name="T63" fmla="*/ 2147483647 h 2288"/>
              <a:gd name="T64" fmla="*/ 2147483647 w 2812"/>
              <a:gd name="T65" fmla="*/ 2147483647 h 2288"/>
              <a:gd name="T66" fmla="*/ 2147483647 w 2812"/>
              <a:gd name="T67" fmla="*/ 2147483647 h 2288"/>
              <a:gd name="T68" fmla="*/ 2147483647 w 2812"/>
              <a:gd name="T69" fmla="*/ 2147483647 h 22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812" h="2288">
                <a:moveTo>
                  <a:pt x="104" y="2183"/>
                </a:moveTo>
                <a:lnTo>
                  <a:pt x="104" y="2183"/>
                </a:lnTo>
                <a:lnTo>
                  <a:pt x="117" y="2196"/>
                </a:lnTo>
                <a:lnTo>
                  <a:pt x="131" y="2208"/>
                </a:lnTo>
                <a:lnTo>
                  <a:pt x="145" y="2218"/>
                </a:lnTo>
                <a:lnTo>
                  <a:pt x="161" y="2229"/>
                </a:lnTo>
                <a:lnTo>
                  <a:pt x="176" y="2238"/>
                </a:lnTo>
                <a:lnTo>
                  <a:pt x="191" y="2247"/>
                </a:lnTo>
                <a:lnTo>
                  <a:pt x="206" y="2255"/>
                </a:lnTo>
                <a:lnTo>
                  <a:pt x="223" y="2262"/>
                </a:lnTo>
                <a:lnTo>
                  <a:pt x="239" y="2268"/>
                </a:lnTo>
                <a:lnTo>
                  <a:pt x="256" y="2273"/>
                </a:lnTo>
                <a:lnTo>
                  <a:pt x="272" y="2278"/>
                </a:lnTo>
                <a:lnTo>
                  <a:pt x="290" y="2282"/>
                </a:lnTo>
                <a:lnTo>
                  <a:pt x="306" y="2284"/>
                </a:lnTo>
                <a:lnTo>
                  <a:pt x="324" y="2286"/>
                </a:lnTo>
                <a:lnTo>
                  <a:pt x="340" y="2288"/>
                </a:lnTo>
                <a:lnTo>
                  <a:pt x="358" y="2288"/>
                </a:lnTo>
                <a:lnTo>
                  <a:pt x="374" y="2288"/>
                </a:lnTo>
                <a:lnTo>
                  <a:pt x="392" y="2286"/>
                </a:lnTo>
                <a:lnTo>
                  <a:pt x="409" y="2284"/>
                </a:lnTo>
                <a:lnTo>
                  <a:pt x="426" y="2282"/>
                </a:lnTo>
                <a:lnTo>
                  <a:pt x="442" y="2278"/>
                </a:lnTo>
                <a:lnTo>
                  <a:pt x="460" y="2273"/>
                </a:lnTo>
                <a:lnTo>
                  <a:pt x="476" y="2268"/>
                </a:lnTo>
                <a:lnTo>
                  <a:pt x="493" y="2262"/>
                </a:lnTo>
                <a:lnTo>
                  <a:pt x="508" y="2255"/>
                </a:lnTo>
                <a:lnTo>
                  <a:pt x="524" y="2247"/>
                </a:lnTo>
                <a:lnTo>
                  <a:pt x="540" y="2238"/>
                </a:lnTo>
                <a:lnTo>
                  <a:pt x="555" y="2229"/>
                </a:lnTo>
                <a:lnTo>
                  <a:pt x="569" y="2218"/>
                </a:lnTo>
                <a:lnTo>
                  <a:pt x="583" y="2208"/>
                </a:lnTo>
                <a:lnTo>
                  <a:pt x="597" y="2196"/>
                </a:lnTo>
                <a:lnTo>
                  <a:pt x="611" y="2183"/>
                </a:lnTo>
                <a:lnTo>
                  <a:pt x="2812" y="0"/>
                </a:lnTo>
                <a:lnTo>
                  <a:pt x="1778" y="0"/>
                </a:lnTo>
                <a:lnTo>
                  <a:pt x="104" y="1676"/>
                </a:lnTo>
                <a:lnTo>
                  <a:pt x="91" y="1690"/>
                </a:lnTo>
                <a:lnTo>
                  <a:pt x="80" y="1704"/>
                </a:lnTo>
                <a:lnTo>
                  <a:pt x="69" y="1718"/>
                </a:lnTo>
                <a:lnTo>
                  <a:pt x="58" y="1732"/>
                </a:lnTo>
                <a:lnTo>
                  <a:pt x="49" y="1748"/>
                </a:lnTo>
                <a:lnTo>
                  <a:pt x="41" y="1763"/>
                </a:lnTo>
                <a:lnTo>
                  <a:pt x="33" y="1779"/>
                </a:lnTo>
                <a:lnTo>
                  <a:pt x="26" y="1795"/>
                </a:lnTo>
                <a:lnTo>
                  <a:pt x="20" y="1811"/>
                </a:lnTo>
                <a:lnTo>
                  <a:pt x="14" y="1827"/>
                </a:lnTo>
                <a:lnTo>
                  <a:pt x="9" y="1845"/>
                </a:lnTo>
                <a:lnTo>
                  <a:pt x="6" y="1862"/>
                </a:lnTo>
                <a:lnTo>
                  <a:pt x="3" y="1878"/>
                </a:lnTo>
                <a:lnTo>
                  <a:pt x="1" y="1896"/>
                </a:lnTo>
                <a:lnTo>
                  <a:pt x="0" y="1913"/>
                </a:lnTo>
                <a:lnTo>
                  <a:pt x="0" y="1930"/>
                </a:lnTo>
                <a:lnTo>
                  <a:pt x="0" y="1947"/>
                </a:lnTo>
                <a:lnTo>
                  <a:pt x="1" y="1964"/>
                </a:lnTo>
                <a:lnTo>
                  <a:pt x="3" y="1981"/>
                </a:lnTo>
                <a:lnTo>
                  <a:pt x="6" y="1998"/>
                </a:lnTo>
                <a:lnTo>
                  <a:pt x="9" y="2015"/>
                </a:lnTo>
                <a:lnTo>
                  <a:pt x="14" y="2032"/>
                </a:lnTo>
                <a:lnTo>
                  <a:pt x="20" y="2048"/>
                </a:lnTo>
                <a:lnTo>
                  <a:pt x="26" y="2065"/>
                </a:lnTo>
                <a:lnTo>
                  <a:pt x="33" y="2081"/>
                </a:lnTo>
                <a:lnTo>
                  <a:pt x="41" y="2096"/>
                </a:lnTo>
                <a:lnTo>
                  <a:pt x="49" y="2112"/>
                </a:lnTo>
                <a:lnTo>
                  <a:pt x="58" y="2127"/>
                </a:lnTo>
                <a:lnTo>
                  <a:pt x="69" y="2142"/>
                </a:lnTo>
                <a:lnTo>
                  <a:pt x="80" y="2156"/>
                </a:lnTo>
                <a:lnTo>
                  <a:pt x="91" y="2170"/>
                </a:lnTo>
                <a:lnTo>
                  <a:pt x="104" y="2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10"/>
          <p:cNvSpPr>
            <a:spLocks/>
          </p:cNvSpPr>
          <p:nvPr userDrawn="1"/>
        </p:nvSpPr>
        <p:spPr bwMode="auto">
          <a:xfrm>
            <a:off x="1212837" y="6108700"/>
            <a:ext cx="1190148" cy="749300"/>
          </a:xfrm>
          <a:custGeom>
            <a:avLst/>
            <a:gdLst>
              <a:gd name="T0" fmla="*/ 2147483647 w 2886"/>
              <a:gd name="T1" fmla="*/ 2147483647 h 2358"/>
              <a:gd name="T2" fmla="*/ 2147483647 w 2886"/>
              <a:gd name="T3" fmla="*/ 2147483647 h 2358"/>
              <a:gd name="T4" fmla="*/ 2147483647 w 2886"/>
              <a:gd name="T5" fmla="*/ 2147483647 h 2358"/>
              <a:gd name="T6" fmla="*/ 2147483647 w 2886"/>
              <a:gd name="T7" fmla="*/ 2147483647 h 2358"/>
              <a:gd name="T8" fmla="*/ 2147483647 w 2886"/>
              <a:gd name="T9" fmla="*/ 2147483647 h 2358"/>
              <a:gd name="T10" fmla="*/ 2147483647 w 2886"/>
              <a:gd name="T11" fmla="*/ 2147483647 h 2358"/>
              <a:gd name="T12" fmla="*/ 2147483647 w 2886"/>
              <a:gd name="T13" fmla="*/ 2147483647 h 2358"/>
              <a:gd name="T14" fmla="*/ 2147483647 w 2886"/>
              <a:gd name="T15" fmla="*/ 2147483647 h 2358"/>
              <a:gd name="T16" fmla="*/ 2147483647 w 2886"/>
              <a:gd name="T17" fmla="*/ 0 h 2358"/>
              <a:gd name="T18" fmla="*/ 2147483647 w 2886"/>
              <a:gd name="T19" fmla="*/ 2147483647 h 2358"/>
              <a:gd name="T20" fmla="*/ 2147483647 w 2886"/>
              <a:gd name="T21" fmla="*/ 2147483647 h 2358"/>
              <a:gd name="T22" fmla="*/ 2147483647 w 2886"/>
              <a:gd name="T23" fmla="*/ 2147483647 h 2358"/>
              <a:gd name="T24" fmla="*/ 2147483647 w 2886"/>
              <a:gd name="T25" fmla="*/ 2147483647 h 2358"/>
              <a:gd name="T26" fmla="*/ 2147483647 w 2886"/>
              <a:gd name="T27" fmla="*/ 2147483647 h 2358"/>
              <a:gd name="T28" fmla="*/ 2147483647 w 2886"/>
              <a:gd name="T29" fmla="*/ 2147483647 h 2358"/>
              <a:gd name="T30" fmla="*/ 2147483647 w 2886"/>
              <a:gd name="T31" fmla="*/ 2147483647 h 2358"/>
              <a:gd name="T32" fmla="*/ 2147483647 w 2886"/>
              <a:gd name="T33" fmla="*/ 2147483647 h 2358"/>
              <a:gd name="T34" fmla="*/ 2147483647 w 2886"/>
              <a:gd name="T35" fmla="*/ 2147483647 h 2358"/>
              <a:gd name="T36" fmla="*/ 2147483647 w 2886"/>
              <a:gd name="T37" fmla="*/ 2147483647 h 2358"/>
              <a:gd name="T38" fmla="*/ 2147483647 w 2886"/>
              <a:gd name="T39" fmla="*/ 2147483647 h 2358"/>
              <a:gd name="T40" fmla="*/ 2147483647 w 2886"/>
              <a:gd name="T41" fmla="*/ 2147483647 h 2358"/>
              <a:gd name="T42" fmla="*/ 2147483647 w 2886"/>
              <a:gd name="T43" fmla="*/ 2147483647 h 2358"/>
              <a:gd name="T44" fmla="*/ 2147483647 w 2886"/>
              <a:gd name="T45" fmla="*/ 2147483647 h 2358"/>
              <a:gd name="T46" fmla="*/ 2147483647 w 2886"/>
              <a:gd name="T47" fmla="*/ 2147483647 h 2358"/>
              <a:gd name="T48" fmla="*/ 2147483647 w 2886"/>
              <a:gd name="T49" fmla="*/ 2147483647 h 2358"/>
              <a:gd name="T50" fmla="*/ 2147483647 w 2886"/>
              <a:gd name="T51" fmla="*/ 2147483647 h 2358"/>
              <a:gd name="T52" fmla="*/ 2147483647 w 2886"/>
              <a:gd name="T53" fmla="*/ 2147483647 h 2358"/>
              <a:gd name="T54" fmla="*/ 2147483647 w 2886"/>
              <a:gd name="T55" fmla="*/ 2147483647 h 2358"/>
              <a:gd name="T56" fmla="*/ 2147483647 w 2886"/>
              <a:gd name="T57" fmla="*/ 2147483647 h 2358"/>
              <a:gd name="T58" fmla="*/ 2147483647 w 2886"/>
              <a:gd name="T59" fmla="*/ 2147483647 h 2358"/>
              <a:gd name="T60" fmla="*/ 2147483647 w 2886"/>
              <a:gd name="T61" fmla="*/ 2147483647 h 2358"/>
              <a:gd name="T62" fmla="*/ 2147483647 w 2886"/>
              <a:gd name="T63" fmla="*/ 2147483647 h 2358"/>
              <a:gd name="T64" fmla="*/ 2147483647 w 2886"/>
              <a:gd name="T65" fmla="*/ 2147483647 h 2358"/>
              <a:gd name="T66" fmla="*/ 2147483647 w 2886"/>
              <a:gd name="T67" fmla="*/ 2147483647 h 2358"/>
              <a:gd name="T68" fmla="*/ 2147483647 w 2886"/>
              <a:gd name="T69" fmla="*/ 2147483647 h 235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886" h="2358">
                <a:moveTo>
                  <a:pt x="2781" y="104"/>
                </a:moveTo>
                <a:lnTo>
                  <a:pt x="2781" y="104"/>
                </a:lnTo>
                <a:lnTo>
                  <a:pt x="2767" y="92"/>
                </a:lnTo>
                <a:lnTo>
                  <a:pt x="2754" y="80"/>
                </a:lnTo>
                <a:lnTo>
                  <a:pt x="2739" y="69"/>
                </a:lnTo>
                <a:lnTo>
                  <a:pt x="2725" y="59"/>
                </a:lnTo>
                <a:lnTo>
                  <a:pt x="2709" y="49"/>
                </a:lnTo>
                <a:lnTo>
                  <a:pt x="2694" y="41"/>
                </a:lnTo>
                <a:lnTo>
                  <a:pt x="2678" y="33"/>
                </a:lnTo>
                <a:lnTo>
                  <a:pt x="2662" y="26"/>
                </a:lnTo>
                <a:lnTo>
                  <a:pt x="2646" y="20"/>
                </a:lnTo>
                <a:lnTo>
                  <a:pt x="2630" y="14"/>
                </a:lnTo>
                <a:lnTo>
                  <a:pt x="2613" y="9"/>
                </a:lnTo>
                <a:lnTo>
                  <a:pt x="2596" y="6"/>
                </a:lnTo>
                <a:lnTo>
                  <a:pt x="2579" y="4"/>
                </a:lnTo>
                <a:lnTo>
                  <a:pt x="2562" y="1"/>
                </a:lnTo>
                <a:lnTo>
                  <a:pt x="2545" y="0"/>
                </a:lnTo>
                <a:lnTo>
                  <a:pt x="2527" y="0"/>
                </a:lnTo>
                <a:lnTo>
                  <a:pt x="2510" y="0"/>
                </a:lnTo>
                <a:lnTo>
                  <a:pt x="2493" y="1"/>
                </a:lnTo>
                <a:lnTo>
                  <a:pt x="2476" y="4"/>
                </a:lnTo>
                <a:lnTo>
                  <a:pt x="2459" y="6"/>
                </a:lnTo>
                <a:lnTo>
                  <a:pt x="2442" y="9"/>
                </a:lnTo>
                <a:lnTo>
                  <a:pt x="2425" y="14"/>
                </a:lnTo>
                <a:lnTo>
                  <a:pt x="2409" y="20"/>
                </a:lnTo>
                <a:lnTo>
                  <a:pt x="2392" y="26"/>
                </a:lnTo>
                <a:lnTo>
                  <a:pt x="2376" y="33"/>
                </a:lnTo>
                <a:lnTo>
                  <a:pt x="2361" y="41"/>
                </a:lnTo>
                <a:lnTo>
                  <a:pt x="2346" y="49"/>
                </a:lnTo>
                <a:lnTo>
                  <a:pt x="2330" y="59"/>
                </a:lnTo>
                <a:lnTo>
                  <a:pt x="2315" y="69"/>
                </a:lnTo>
                <a:lnTo>
                  <a:pt x="2301" y="80"/>
                </a:lnTo>
                <a:lnTo>
                  <a:pt x="2287" y="92"/>
                </a:lnTo>
                <a:lnTo>
                  <a:pt x="2274" y="104"/>
                </a:lnTo>
                <a:lnTo>
                  <a:pt x="0" y="2358"/>
                </a:lnTo>
                <a:lnTo>
                  <a:pt x="1035" y="2358"/>
                </a:lnTo>
                <a:lnTo>
                  <a:pt x="2781" y="612"/>
                </a:lnTo>
                <a:lnTo>
                  <a:pt x="2794" y="597"/>
                </a:lnTo>
                <a:lnTo>
                  <a:pt x="2806" y="583"/>
                </a:lnTo>
                <a:lnTo>
                  <a:pt x="2816" y="569"/>
                </a:lnTo>
                <a:lnTo>
                  <a:pt x="2827" y="555"/>
                </a:lnTo>
                <a:lnTo>
                  <a:pt x="2836" y="540"/>
                </a:lnTo>
                <a:lnTo>
                  <a:pt x="2844" y="525"/>
                </a:lnTo>
                <a:lnTo>
                  <a:pt x="2853" y="508"/>
                </a:lnTo>
                <a:lnTo>
                  <a:pt x="2860" y="493"/>
                </a:lnTo>
                <a:lnTo>
                  <a:pt x="2866" y="477"/>
                </a:lnTo>
                <a:lnTo>
                  <a:pt x="2871" y="460"/>
                </a:lnTo>
                <a:lnTo>
                  <a:pt x="2875" y="442"/>
                </a:lnTo>
                <a:lnTo>
                  <a:pt x="2880" y="426"/>
                </a:lnTo>
                <a:lnTo>
                  <a:pt x="2882" y="410"/>
                </a:lnTo>
                <a:lnTo>
                  <a:pt x="2884" y="392"/>
                </a:lnTo>
                <a:lnTo>
                  <a:pt x="2886" y="374"/>
                </a:lnTo>
                <a:lnTo>
                  <a:pt x="2886" y="358"/>
                </a:lnTo>
                <a:lnTo>
                  <a:pt x="2886" y="340"/>
                </a:lnTo>
                <a:lnTo>
                  <a:pt x="2884" y="324"/>
                </a:lnTo>
                <a:lnTo>
                  <a:pt x="2882" y="306"/>
                </a:lnTo>
                <a:lnTo>
                  <a:pt x="2880" y="290"/>
                </a:lnTo>
                <a:lnTo>
                  <a:pt x="2875" y="272"/>
                </a:lnTo>
                <a:lnTo>
                  <a:pt x="2871" y="256"/>
                </a:lnTo>
                <a:lnTo>
                  <a:pt x="2866" y="239"/>
                </a:lnTo>
                <a:lnTo>
                  <a:pt x="2860" y="223"/>
                </a:lnTo>
                <a:lnTo>
                  <a:pt x="2853" y="207"/>
                </a:lnTo>
                <a:lnTo>
                  <a:pt x="2844" y="191"/>
                </a:lnTo>
                <a:lnTo>
                  <a:pt x="2836" y="176"/>
                </a:lnTo>
                <a:lnTo>
                  <a:pt x="2827" y="161"/>
                </a:lnTo>
                <a:lnTo>
                  <a:pt x="2816" y="146"/>
                </a:lnTo>
                <a:lnTo>
                  <a:pt x="2806" y="131"/>
                </a:lnTo>
                <a:lnTo>
                  <a:pt x="2794" y="117"/>
                </a:lnTo>
                <a:lnTo>
                  <a:pt x="2781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0" y="6402388"/>
            <a:ext cx="802371" cy="455612"/>
          </a:xfrm>
          <a:custGeom>
            <a:avLst/>
            <a:gdLst>
              <a:gd name="T0" fmla="*/ 0 w 1944"/>
              <a:gd name="T1" fmla="*/ 2147483647 h 1437"/>
              <a:gd name="T2" fmla="*/ 2147483647 w 1944"/>
              <a:gd name="T3" fmla="*/ 2147483647 h 1437"/>
              <a:gd name="T4" fmla="*/ 2147483647 w 1944"/>
              <a:gd name="T5" fmla="*/ 2147483647 h 1437"/>
              <a:gd name="T6" fmla="*/ 2147483647 w 1944"/>
              <a:gd name="T7" fmla="*/ 2147483647 h 1437"/>
              <a:gd name="T8" fmla="*/ 2147483647 w 1944"/>
              <a:gd name="T9" fmla="*/ 2147483647 h 1437"/>
              <a:gd name="T10" fmla="*/ 2147483647 w 1944"/>
              <a:gd name="T11" fmla="*/ 2147483647 h 1437"/>
              <a:gd name="T12" fmla="*/ 2147483647 w 1944"/>
              <a:gd name="T13" fmla="*/ 2147483647 h 1437"/>
              <a:gd name="T14" fmla="*/ 2147483647 w 1944"/>
              <a:gd name="T15" fmla="*/ 2147483647 h 1437"/>
              <a:gd name="T16" fmla="*/ 2147483647 w 1944"/>
              <a:gd name="T17" fmla="*/ 2147483647 h 1437"/>
              <a:gd name="T18" fmla="*/ 2147483647 w 1944"/>
              <a:gd name="T19" fmla="*/ 2147483647 h 1437"/>
              <a:gd name="T20" fmla="*/ 2147483647 w 1944"/>
              <a:gd name="T21" fmla="*/ 2147483647 h 1437"/>
              <a:gd name="T22" fmla="*/ 2147483647 w 1944"/>
              <a:gd name="T23" fmla="*/ 2147483647 h 1437"/>
              <a:gd name="T24" fmla="*/ 2147483647 w 1944"/>
              <a:gd name="T25" fmla="*/ 2147483647 h 1437"/>
              <a:gd name="T26" fmla="*/ 2147483647 w 1944"/>
              <a:gd name="T27" fmla="*/ 2147483647 h 1437"/>
              <a:gd name="T28" fmla="*/ 2147483647 w 1944"/>
              <a:gd name="T29" fmla="*/ 2147483647 h 1437"/>
              <a:gd name="T30" fmla="*/ 2147483647 w 1944"/>
              <a:gd name="T31" fmla="*/ 2147483647 h 1437"/>
              <a:gd name="T32" fmla="*/ 2147483647 w 1944"/>
              <a:gd name="T33" fmla="*/ 2147483647 h 1437"/>
              <a:gd name="T34" fmla="*/ 2147483647 w 1944"/>
              <a:gd name="T35" fmla="*/ 2147483647 h 1437"/>
              <a:gd name="T36" fmla="*/ 2147483647 w 1944"/>
              <a:gd name="T37" fmla="*/ 2147483647 h 1437"/>
              <a:gd name="T38" fmla="*/ 2147483647 w 1944"/>
              <a:gd name="T39" fmla="*/ 2147483647 h 1437"/>
              <a:gd name="T40" fmla="*/ 2147483647 w 1944"/>
              <a:gd name="T41" fmla="*/ 2147483647 h 1437"/>
              <a:gd name="T42" fmla="*/ 2147483647 w 1944"/>
              <a:gd name="T43" fmla="*/ 2147483647 h 1437"/>
              <a:gd name="T44" fmla="*/ 2147483647 w 1944"/>
              <a:gd name="T45" fmla="*/ 2147483647 h 1437"/>
              <a:gd name="T46" fmla="*/ 2147483647 w 1944"/>
              <a:gd name="T47" fmla="*/ 2147483647 h 1437"/>
              <a:gd name="T48" fmla="*/ 2147483647 w 1944"/>
              <a:gd name="T49" fmla="*/ 2147483647 h 1437"/>
              <a:gd name="T50" fmla="*/ 2147483647 w 1944"/>
              <a:gd name="T51" fmla="*/ 2147483647 h 1437"/>
              <a:gd name="T52" fmla="*/ 2147483647 w 1944"/>
              <a:gd name="T53" fmla="*/ 0 h 1437"/>
              <a:gd name="T54" fmla="*/ 2147483647 w 1944"/>
              <a:gd name="T55" fmla="*/ 2147483647 h 1437"/>
              <a:gd name="T56" fmla="*/ 2147483647 w 1944"/>
              <a:gd name="T57" fmla="*/ 2147483647 h 1437"/>
              <a:gd name="T58" fmla="*/ 2147483647 w 1944"/>
              <a:gd name="T59" fmla="*/ 2147483647 h 1437"/>
              <a:gd name="T60" fmla="*/ 2147483647 w 1944"/>
              <a:gd name="T61" fmla="*/ 2147483647 h 1437"/>
              <a:gd name="T62" fmla="*/ 2147483647 w 1944"/>
              <a:gd name="T63" fmla="*/ 2147483647 h 1437"/>
              <a:gd name="T64" fmla="*/ 2147483647 w 1944"/>
              <a:gd name="T65" fmla="*/ 2147483647 h 1437"/>
              <a:gd name="T66" fmla="*/ 2147483647 w 1944"/>
              <a:gd name="T67" fmla="*/ 2147483647 h 1437"/>
              <a:gd name="T68" fmla="*/ 2147483647 w 1944"/>
              <a:gd name="T69" fmla="*/ 2147483647 h 14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44" h="1437">
                <a:moveTo>
                  <a:pt x="1333" y="106"/>
                </a:moveTo>
                <a:lnTo>
                  <a:pt x="0" y="1437"/>
                </a:lnTo>
                <a:lnTo>
                  <a:pt x="1013" y="1437"/>
                </a:lnTo>
                <a:lnTo>
                  <a:pt x="1839" y="612"/>
                </a:lnTo>
                <a:lnTo>
                  <a:pt x="1852" y="599"/>
                </a:lnTo>
                <a:lnTo>
                  <a:pt x="1863" y="585"/>
                </a:lnTo>
                <a:lnTo>
                  <a:pt x="1875" y="571"/>
                </a:lnTo>
                <a:lnTo>
                  <a:pt x="1884" y="556"/>
                </a:lnTo>
                <a:lnTo>
                  <a:pt x="1894" y="541"/>
                </a:lnTo>
                <a:lnTo>
                  <a:pt x="1903" y="525"/>
                </a:lnTo>
                <a:lnTo>
                  <a:pt x="1910" y="510"/>
                </a:lnTo>
                <a:lnTo>
                  <a:pt x="1917" y="493"/>
                </a:lnTo>
                <a:lnTo>
                  <a:pt x="1924" y="477"/>
                </a:lnTo>
                <a:lnTo>
                  <a:pt x="1929" y="460"/>
                </a:lnTo>
                <a:lnTo>
                  <a:pt x="1934" y="444"/>
                </a:lnTo>
                <a:lnTo>
                  <a:pt x="1937" y="428"/>
                </a:lnTo>
                <a:lnTo>
                  <a:pt x="1941" y="410"/>
                </a:lnTo>
                <a:lnTo>
                  <a:pt x="1942" y="394"/>
                </a:lnTo>
                <a:lnTo>
                  <a:pt x="1943" y="376"/>
                </a:lnTo>
                <a:lnTo>
                  <a:pt x="1944" y="360"/>
                </a:lnTo>
                <a:lnTo>
                  <a:pt x="1943" y="342"/>
                </a:lnTo>
                <a:lnTo>
                  <a:pt x="1942" y="324"/>
                </a:lnTo>
                <a:lnTo>
                  <a:pt x="1941" y="308"/>
                </a:lnTo>
                <a:lnTo>
                  <a:pt x="1937" y="290"/>
                </a:lnTo>
                <a:lnTo>
                  <a:pt x="1934" y="274"/>
                </a:lnTo>
                <a:lnTo>
                  <a:pt x="1929" y="257"/>
                </a:lnTo>
                <a:lnTo>
                  <a:pt x="1924" y="241"/>
                </a:lnTo>
                <a:lnTo>
                  <a:pt x="1917" y="225"/>
                </a:lnTo>
                <a:lnTo>
                  <a:pt x="1910" y="208"/>
                </a:lnTo>
                <a:lnTo>
                  <a:pt x="1903" y="193"/>
                </a:lnTo>
                <a:lnTo>
                  <a:pt x="1894" y="176"/>
                </a:lnTo>
                <a:lnTo>
                  <a:pt x="1884" y="162"/>
                </a:lnTo>
                <a:lnTo>
                  <a:pt x="1875" y="147"/>
                </a:lnTo>
                <a:lnTo>
                  <a:pt x="1863" y="133"/>
                </a:lnTo>
                <a:lnTo>
                  <a:pt x="1852" y="119"/>
                </a:lnTo>
                <a:lnTo>
                  <a:pt x="1839" y="106"/>
                </a:lnTo>
                <a:lnTo>
                  <a:pt x="1826" y="93"/>
                </a:lnTo>
                <a:lnTo>
                  <a:pt x="1812" y="81"/>
                </a:lnTo>
                <a:lnTo>
                  <a:pt x="1798" y="70"/>
                </a:lnTo>
                <a:lnTo>
                  <a:pt x="1782" y="60"/>
                </a:lnTo>
                <a:lnTo>
                  <a:pt x="1768" y="51"/>
                </a:lnTo>
                <a:lnTo>
                  <a:pt x="1752" y="41"/>
                </a:lnTo>
                <a:lnTo>
                  <a:pt x="1737" y="34"/>
                </a:lnTo>
                <a:lnTo>
                  <a:pt x="1720" y="27"/>
                </a:lnTo>
                <a:lnTo>
                  <a:pt x="1704" y="20"/>
                </a:lnTo>
                <a:lnTo>
                  <a:pt x="1687" y="16"/>
                </a:lnTo>
                <a:lnTo>
                  <a:pt x="1671" y="11"/>
                </a:lnTo>
                <a:lnTo>
                  <a:pt x="1654" y="7"/>
                </a:lnTo>
                <a:lnTo>
                  <a:pt x="1637" y="4"/>
                </a:lnTo>
                <a:lnTo>
                  <a:pt x="1620" y="3"/>
                </a:lnTo>
                <a:lnTo>
                  <a:pt x="1603" y="2"/>
                </a:lnTo>
                <a:lnTo>
                  <a:pt x="1585" y="0"/>
                </a:lnTo>
                <a:lnTo>
                  <a:pt x="1569" y="2"/>
                </a:lnTo>
                <a:lnTo>
                  <a:pt x="1551" y="3"/>
                </a:lnTo>
                <a:lnTo>
                  <a:pt x="1535" y="4"/>
                </a:lnTo>
                <a:lnTo>
                  <a:pt x="1517" y="7"/>
                </a:lnTo>
                <a:lnTo>
                  <a:pt x="1501" y="11"/>
                </a:lnTo>
                <a:lnTo>
                  <a:pt x="1484" y="16"/>
                </a:lnTo>
                <a:lnTo>
                  <a:pt x="1468" y="20"/>
                </a:lnTo>
                <a:lnTo>
                  <a:pt x="1451" y="27"/>
                </a:lnTo>
                <a:lnTo>
                  <a:pt x="1435" y="34"/>
                </a:lnTo>
                <a:lnTo>
                  <a:pt x="1420" y="41"/>
                </a:lnTo>
                <a:lnTo>
                  <a:pt x="1403" y="51"/>
                </a:lnTo>
                <a:lnTo>
                  <a:pt x="1389" y="60"/>
                </a:lnTo>
                <a:lnTo>
                  <a:pt x="1374" y="70"/>
                </a:lnTo>
                <a:lnTo>
                  <a:pt x="1360" y="81"/>
                </a:lnTo>
                <a:lnTo>
                  <a:pt x="1346" y="93"/>
                </a:lnTo>
                <a:lnTo>
                  <a:pt x="1333" y="1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Freeform 11">
            <a:extLst/>
          </p:cNvPr>
          <p:cNvSpPr>
            <a:spLocks/>
          </p:cNvSpPr>
          <p:nvPr userDrawn="1"/>
        </p:nvSpPr>
        <p:spPr bwMode="auto">
          <a:xfrm>
            <a:off x="1" y="2381251"/>
            <a:ext cx="1431477" cy="1266825"/>
          </a:xfrm>
          <a:custGeom>
            <a:avLst/>
            <a:gdLst>
              <a:gd name="T0" fmla="*/ 3357 w 3464"/>
              <a:gd name="T1" fmla="*/ 106 h 3991"/>
              <a:gd name="T2" fmla="*/ 3330 w 3464"/>
              <a:gd name="T3" fmla="*/ 81 h 3991"/>
              <a:gd name="T4" fmla="*/ 3301 w 3464"/>
              <a:gd name="T5" fmla="*/ 60 h 3991"/>
              <a:gd name="T6" fmla="*/ 3269 w 3464"/>
              <a:gd name="T7" fmla="*/ 41 h 3991"/>
              <a:gd name="T8" fmla="*/ 3238 w 3464"/>
              <a:gd name="T9" fmla="*/ 26 h 3991"/>
              <a:gd name="T10" fmla="*/ 3204 w 3464"/>
              <a:gd name="T11" fmla="*/ 14 h 3991"/>
              <a:gd name="T12" fmla="*/ 3170 w 3464"/>
              <a:gd name="T13" fmla="*/ 6 h 3991"/>
              <a:gd name="T14" fmla="*/ 3136 w 3464"/>
              <a:gd name="T15" fmla="*/ 1 h 3991"/>
              <a:gd name="T16" fmla="*/ 3100 w 3464"/>
              <a:gd name="T17" fmla="*/ 0 h 3991"/>
              <a:gd name="T18" fmla="*/ 3066 w 3464"/>
              <a:gd name="T19" fmla="*/ 1 h 3991"/>
              <a:gd name="T20" fmla="*/ 3031 w 3464"/>
              <a:gd name="T21" fmla="*/ 6 h 3991"/>
              <a:gd name="T22" fmla="*/ 2997 w 3464"/>
              <a:gd name="T23" fmla="*/ 14 h 3991"/>
              <a:gd name="T24" fmla="*/ 2964 w 3464"/>
              <a:gd name="T25" fmla="*/ 26 h 3991"/>
              <a:gd name="T26" fmla="*/ 2931 w 3464"/>
              <a:gd name="T27" fmla="*/ 41 h 3991"/>
              <a:gd name="T28" fmla="*/ 2901 w 3464"/>
              <a:gd name="T29" fmla="*/ 60 h 3991"/>
              <a:gd name="T30" fmla="*/ 2871 w 3464"/>
              <a:gd name="T31" fmla="*/ 81 h 3991"/>
              <a:gd name="T32" fmla="*/ 2843 w 3464"/>
              <a:gd name="T33" fmla="*/ 106 h 3991"/>
              <a:gd name="T34" fmla="*/ 0 w 3464"/>
              <a:gd name="T35" fmla="*/ 3991 h 3991"/>
              <a:gd name="T36" fmla="*/ 3357 w 3464"/>
              <a:gd name="T37" fmla="*/ 620 h 3991"/>
              <a:gd name="T38" fmla="*/ 3382 w 3464"/>
              <a:gd name="T39" fmla="*/ 593 h 3991"/>
              <a:gd name="T40" fmla="*/ 3404 w 3464"/>
              <a:gd name="T41" fmla="*/ 563 h 3991"/>
              <a:gd name="T42" fmla="*/ 3422 w 3464"/>
              <a:gd name="T43" fmla="*/ 532 h 3991"/>
              <a:gd name="T44" fmla="*/ 3437 w 3464"/>
              <a:gd name="T45" fmla="*/ 500 h 3991"/>
              <a:gd name="T46" fmla="*/ 3449 w 3464"/>
              <a:gd name="T47" fmla="*/ 466 h 3991"/>
              <a:gd name="T48" fmla="*/ 3457 w 3464"/>
              <a:gd name="T49" fmla="*/ 432 h 3991"/>
              <a:gd name="T50" fmla="*/ 3462 w 3464"/>
              <a:gd name="T51" fmla="*/ 398 h 3991"/>
              <a:gd name="T52" fmla="*/ 3464 w 3464"/>
              <a:gd name="T53" fmla="*/ 363 h 3991"/>
              <a:gd name="T54" fmla="*/ 3462 w 3464"/>
              <a:gd name="T55" fmla="*/ 329 h 3991"/>
              <a:gd name="T56" fmla="*/ 3457 w 3464"/>
              <a:gd name="T57" fmla="*/ 293 h 3991"/>
              <a:gd name="T58" fmla="*/ 3449 w 3464"/>
              <a:gd name="T59" fmla="*/ 259 h 3991"/>
              <a:gd name="T60" fmla="*/ 3437 w 3464"/>
              <a:gd name="T61" fmla="*/ 226 h 3991"/>
              <a:gd name="T62" fmla="*/ 3422 w 3464"/>
              <a:gd name="T63" fmla="*/ 194 h 3991"/>
              <a:gd name="T64" fmla="*/ 3404 w 3464"/>
              <a:gd name="T65" fmla="*/ 163 h 3991"/>
              <a:gd name="T66" fmla="*/ 3382 w 3464"/>
              <a:gd name="T67" fmla="*/ 134 h 3991"/>
              <a:gd name="T68" fmla="*/ 3357 w 3464"/>
              <a:gd name="T69" fmla="*/ 106 h 3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64" h="3991">
                <a:moveTo>
                  <a:pt x="3357" y="106"/>
                </a:moveTo>
                <a:lnTo>
                  <a:pt x="3357" y="106"/>
                </a:lnTo>
                <a:lnTo>
                  <a:pt x="3344" y="93"/>
                </a:lnTo>
                <a:lnTo>
                  <a:pt x="3330" y="81"/>
                </a:lnTo>
                <a:lnTo>
                  <a:pt x="3315" y="69"/>
                </a:lnTo>
                <a:lnTo>
                  <a:pt x="3301" y="60"/>
                </a:lnTo>
                <a:lnTo>
                  <a:pt x="3286" y="49"/>
                </a:lnTo>
                <a:lnTo>
                  <a:pt x="3269" y="41"/>
                </a:lnTo>
                <a:lnTo>
                  <a:pt x="3254" y="33"/>
                </a:lnTo>
                <a:lnTo>
                  <a:pt x="3238" y="26"/>
                </a:lnTo>
                <a:lnTo>
                  <a:pt x="3221" y="20"/>
                </a:lnTo>
                <a:lnTo>
                  <a:pt x="3204" y="14"/>
                </a:lnTo>
                <a:lnTo>
                  <a:pt x="3187" y="9"/>
                </a:lnTo>
                <a:lnTo>
                  <a:pt x="3170" y="6"/>
                </a:lnTo>
                <a:lnTo>
                  <a:pt x="3153" y="3"/>
                </a:lnTo>
                <a:lnTo>
                  <a:pt x="3136" y="1"/>
                </a:lnTo>
                <a:lnTo>
                  <a:pt x="3118" y="0"/>
                </a:lnTo>
                <a:lnTo>
                  <a:pt x="3100" y="0"/>
                </a:lnTo>
                <a:lnTo>
                  <a:pt x="3083" y="0"/>
                </a:lnTo>
                <a:lnTo>
                  <a:pt x="3066" y="1"/>
                </a:lnTo>
                <a:lnTo>
                  <a:pt x="3049" y="3"/>
                </a:lnTo>
                <a:lnTo>
                  <a:pt x="3031" y="6"/>
                </a:lnTo>
                <a:lnTo>
                  <a:pt x="3015" y="9"/>
                </a:lnTo>
                <a:lnTo>
                  <a:pt x="2997" y="14"/>
                </a:lnTo>
                <a:lnTo>
                  <a:pt x="2981" y="20"/>
                </a:lnTo>
                <a:lnTo>
                  <a:pt x="2964" y="26"/>
                </a:lnTo>
                <a:lnTo>
                  <a:pt x="2948" y="33"/>
                </a:lnTo>
                <a:lnTo>
                  <a:pt x="2931" y="41"/>
                </a:lnTo>
                <a:lnTo>
                  <a:pt x="2916" y="49"/>
                </a:lnTo>
                <a:lnTo>
                  <a:pt x="2901" y="60"/>
                </a:lnTo>
                <a:lnTo>
                  <a:pt x="2885" y="69"/>
                </a:lnTo>
                <a:lnTo>
                  <a:pt x="2871" y="81"/>
                </a:lnTo>
                <a:lnTo>
                  <a:pt x="2857" y="93"/>
                </a:lnTo>
                <a:lnTo>
                  <a:pt x="2843" y="106"/>
                </a:lnTo>
                <a:lnTo>
                  <a:pt x="0" y="2956"/>
                </a:lnTo>
                <a:lnTo>
                  <a:pt x="0" y="3991"/>
                </a:lnTo>
                <a:lnTo>
                  <a:pt x="3357" y="620"/>
                </a:lnTo>
                <a:lnTo>
                  <a:pt x="3357" y="620"/>
                </a:lnTo>
                <a:lnTo>
                  <a:pt x="3370" y="607"/>
                </a:lnTo>
                <a:lnTo>
                  <a:pt x="3382" y="593"/>
                </a:lnTo>
                <a:lnTo>
                  <a:pt x="3394" y="577"/>
                </a:lnTo>
                <a:lnTo>
                  <a:pt x="3404" y="563"/>
                </a:lnTo>
                <a:lnTo>
                  <a:pt x="3414" y="548"/>
                </a:lnTo>
                <a:lnTo>
                  <a:pt x="3422" y="532"/>
                </a:lnTo>
                <a:lnTo>
                  <a:pt x="3430" y="516"/>
                </a:lnTo>
                <a:lnTo>
                  <a:pt x="3437" y="500"/>
                </a:lnTo>
                <a:lnTo>
                  <a:pt x="3444" y="483"/>
                </a:lnTo>
                <a:lnTo>
                  <a:pt x="3449" y="466"/>
                </a:lnTo>
                <a:lnTo>
                  <a:pt x="3454" y="449"/>
                </a:lnTo>
                <a:lnTo>
                  <a:pt x="3457" y="432"/>
                </a:lnTo>
                <a:lnTo>
                  <a:pt x="3461" y="415"/>
                </a:lnTo>
                <a:lnTo>
                  <a:pt x="3462" y="398"/>
                </a:lnTo>
                <a:lnTo>
                  <a:pt x="3464" y="380"/>
                </a:lnTo>
                <a:lnTo>
                  <a:pt x="3464" y="363"/>
                </a:lnTo>
                <a:lnTo>
                  <a:pt x="3464" y="345"/>
                </a:lnTo>
                <a:lnTo>
                  <a:pt x="3462" y="329"/>
                </a:lnTo>
                <a:lnTo>
                  <a:pt x="3461" y="311"/>
                </a:lnTo>
                <a:lnTo>
                  <a:pt x="3457" y="293"/>
                </a:lnTo>
                <a:lnTo>
                  <a:pt x="3454" y="276"/>
                </a:lnTo>
                <a:lnTo>
                  <a:pt x="3449" y="259"/>
                </a:lnTo>
                <a:lnTo>
                  <a:pt x="3444" y="243"/>
                </a:lnTo>
                <a:lnTo>
                  <a:pt x="3437" y="226"/>
                </a:lnTo>
                <a:lnTo>
                  <a:pt x="3430" y="210"/>
                </a:lnTo>
                <a:lnTo>
                  <a:pt x="3422" y="194"/>
                </a:lnTo>
                <a:lnTo>
                  <a:pt x="3414" y="178"/>
                </a:lnTo>
                <a:lnTo>
                  <a:pt x="3404" y="163"/>
                </a:lnTo>
                <a:lnTo>
                  <a:pt x="3394" y="148"/>
                </a:lnTo>
                <a:lnTo>
                  <a:pt x="3382" y="134"/>
                </a:lnTo>
                <a:lnTo>
                  <a:pt x="3370" y="120"/>
                </a:lnTo>
                <a:lnTo>
                  <a:pt x="3357" y="106"/>
                </a:lnTo>
                <a:lnTo>
                  <a:pt x="3357" y="1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9">
            <a:extLst/>
          </p:cNvPr>
          <p:cNvSpPr>
            <a:spLocks/>
          </p:cNvSpPr>
          <p:nvPr userDrawn="1"/>
        </p:nvSpPr>
        <p:spPr bwMode="auto">
          <a:xfrm>
            <a:off x="11247618" y="3781426"/>
            <a:ext cx="633232" cy="650875"/>
          </a:xfrm>
          <a:custGeom>
            <a:avLst/>
            <a:gdLst>
              <a:gd name="T0" fmla="*/ 105 w 1535"/>
              <a:gd name="T1" fmla="*/ 1944 h 2050"/>
              <a:gd name="T2" fmla="*/ 133 w 1535"/>
              <a:gd name="T3" fmla="*/ 1969 h 2050"/>
              <a:gd name="T4" fmla="*/ 163 w 1535"/>
              <a:gd name="T5" fmla="*/ 1990 h 2050"/>
              <a:gd name="T6" fmla="*/ 193 w 1535"/>
              <a:gd name="T7" fmla="*/ 2009 h 2050"/>
              <a:gd name="T8" fmla="*/ 226 w 1535"/>
              <a:gd name="T9" fmla="*/ 2024 h 2050"/>
              <a:gd name="T10" fmla="*/ 259 w 1535"/>
              <a:gd name="T11" fmla="*/ 2036 h 2050"/>
              <a:gd name="T12" fmla="*/ 293 w 1535"/>
              <a:gd name="T13" fmla="*/ 2044 h 2050"/>
              <a:gd name="T14" fmla="*/ 328 w 1535"/>
              <a:gd name="T15" fmla="*/ 2049 h 2050"/>
              <a:gd name="T16" fmla="*/ 362 w 1535"/>
              <a:gd name="T17" fmla="*/ 2050 h 2050"/>
              <a:gd name="T18" fmla="*/ 397 w 1535"/>
              <a:gd name="T19" fmla="*/ 2049 h 2050"/>
              <a:gd name="T20" fmla="*/ 432 w 1535"/>
              <a:gd name="T21" fmla="*/ 2044 h 2050"/>
              <a:gd name="T22" fmla="*/ 466 w 1535"/>
              <a:gd name="T23" fmla="*/ 2036 h 2050"/>
              <a:gd name="T24" fmla="*/ 500 w 1535"/>
              <a:gd name="T25" fmla="*/ 2024 h 2050"/>
              <a:gd name="T26" fmla="*/ 531 w 1535"/>
              <a:gd name="T27" fmla="*/ 2009 h 2050"/>
              <a:gd name="T28" fmla="*/ 563 w 1535"/>
              <a:gd name="T29" fmla="*/ 1990 h 2050"/>
              <a:gd name="T30" fmla="*/ 592 w 1535"/>
              <a:gd name="T31" fmla="*/ 1969 h 2050"/>
              <a:gd name="T32" fmla="*/ 619 w 1535"/>
              <a:gd name="T33" fmla="*/ 1944 h 2050"/>
              <a:gd name="T34" fmla="*/ 1535 w 1535"/>
              <a:gd name="T35" fmla="*/ 0 h 2050"/>
              <a:gd name="T36" fmla="*/ 105 w 1535"/>
              <a:gd name="T37" fmla="*/ 1430 h 2050"/>
              <a:gd name="T38" fmla="*/ 81 w 1535"/>
              <a:gd name="T39" fmla="*/ 1457 h 2050"/>
              <a:gd name="T40" fmla="*/ 59 w 1535"/>
              <a:gd name="T41" fmla="*/ 1486 h 2050"/>
              <a:gd name="T42" fmla="*/ 41 w 1535"/>
              <a:gd name="T43" fmla="*/ 1518 h 2050"/>
              <a:gd name="T44" fmla="*/ 25 w 1535"/>
              <a:gd name="T45" fmla="*/ 1550 h 2050"/>
              <a:gd name="T46" fmla="*/ 14 w 1535"/>
              <a:gd name="T47" fmla="*/ 1584 h 2050"/>
              <a:gd name="T48" fmla="*/ 5 w 1535"/>
              <a:gd name="T49" fmla="*/ 1618 h 2050"/>
              <a:gd name="T50" fmla="*/ 1 w 1535"/>
              <a:gd name="T51" fmla="*/ 1652 h 2050"/>
              <a:gd name="T52" fmla="*/ 0 w 1535"/>
              <a:gd name="T53" fmla="*/ 1687 h 2050"/>
              <a:gd name="T54" fmla="*/ 1 w 1535"/>
              <a:gd name="T55" fmla="*/ 1721 h 2050"/>
              <a:gd name="T56" fmla="*/ 5 w 1535"/>
              <a:gd name="T57" fmla="*/ 1756 h 2050"/>
              <a:gd name="T58" fmla="*/ 14 w 1535"/>
              <a:gd name="T59" fmla="*/ 1790 h 2050"/>
              <a:gd name="T60" fmla="*/ 25 w 1535"/>
              <a:gd name="T61" fmla="*/ 1823 h 2050"/>
              <a:gd name="T62" fmla="*/ 41 w 1535"/>
              <a:gd name="T63" fmla="*/ 1856 h 2050"/>
              <a:gd name="T64" fmla="*/ 59 w 1535"/>
              <a:gd name="T65" fmla="*/ 1887 h 2050"/>
              <a:gd name="T66" fmla="*/ 81 w 1535"/>
              <a:gd name="T67" fmla="*/ 1916 h 2050"/>
              <a:gd name="T68" fmla="*/ 105 w 1535"/>
              <a:gd name="T69" fmla="*/ 1944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5" h="2050">
                <a:moveTo>
                  <a:pt x="105" y="1944"/>
                </a:moveTo>
                <a:lnTo>
                  <a:pt x="105" y="1944"/>
                </a:lnTo>
                <a:lnTo>
                  <a:pt x="119" y="1957"/>
                </a:lnTo>
                <a:lnTo>
                  <a:pt x="133" y="1969"/>
                </a:lnTo>
                <a:lnTo>
                  <a:pt x="147" y="1980"/>
                </a:lnTo>
                <a:lnTo>
                  <a:pt x="163" y="1990"/>
                </a:lnTo>
                <a:lnTo>
                  <a:pt x="178" y="2000"/>
                </a:lnTo>
                <a:lnTo>
                  <a:pt x="193" y="2009"/>
                </a:lnTo>
                <a:lnTo>
                  <a:pt x="210" y="2017"/>
                </a:lnTo>
                <a:lnTo>
                  <a:pt x="226" y="2024"/>
                </a:lnTo>
                <a:lnTo>
                  <a:pt x="243" y="2030"/>
                </a:lnTo>
                <a:lnTo>
                  <a:pt x="259" y="2036"/>
                </a:lnTo>
                <a:lnTo>
                  <a:pt x="277" y="2040"/>
                </a:lnTo>
                <a:lnTo>
                  <a:pt x="293" y="2044"/>
                </a:lnTo>
                <a:lnTo>
                  <a:pt x="311" y="2046"/>
                </a:lnTo>
                <a:lnTo>
                  <a:pt x="328" y="2049"/>
                </a:lnTo>
                <a:lnTo>
                  <a:pt x="345" y="2050"/>
                </a:lnTo>
                <a:lnTo>
                  <a:pt x="362" y="2050"/>
                </a:lnTo>
                <a:lnTo>
                  <a:pt x="380" y="2050"/>
                </a:lnTo>
                <a:lnTo>
                  <a:pt x="397" y="2049"/>
                </a:lnTo>
                <a:lnTo>
                  <a:pt x="415" y="2046"/>
                </a:lnTo>
                <a:lnTo>
                  <a:pt x="432" y="2044"/>
                </a:lnTo>
                <a:lnTo>
                  <a:pt x="449" y="2040"/>
                </a:lnTo>
                <a:lnTo>
                  <a:pt x="466" y="2036"/>
                </a:lnTo>
                <a:lnTo>
                  <a:pt x="483" y="2030"/>
                </a:lnTo>
                <a:lnTo>
                  <a:pt x="500" y="2024"/>
                </a:lnTo>
                <a:lnTo>
                  <a:pt x="516" y="2017"/>
                </a:lnTo>
                <a:lnTo>
                  <a:pt x="531" y="2009"/>
                </a:lnTo>
                <a:lnTo>
                  <a:pt x="548" y="2000"/>
                </a:lnTo>
                <a:lnTo>
                  <a:pt x="563" y="1990"/>
                </a:lnTo>
                <a:lnTo>
                  <a:pt x="577" y="1980"/>
                </a:lnTo>
                <a:lnTo>
                  <a:pt x="592" y="1969"/>
                </a:lnTo>
                <a:lnTo>
                  <a:pt x="606" y="1957"/>
                </a:lnTo>
                <a:lnTo>
                  <a:pt x="619" y="1944"/>
                </a:lnTo>
                <a:lnTo>
                  <a:pt x="1535" y="1029"/>
                </a:lnTo>
                <a:lnTo>
                  <a:pt x="1535" y="0"/>
                </a:lnTo>
                <a:lnTo>
                  <a:pt x="105" y="1430"/>
                </a:lnTo>
                <a:lnTo>
                  <a:pt x="105" y="1430"/>
                </a:lnTo>
                <a:lnTo>
                  <a:pt x="92" y="1443"/>
                </a:lnTo>
                <a:lnTo>
                  <a:pt x="81" y="1457"/>
                </a:lnTo>
                <a:lnTo>
                  <a:pt x="70" y="1472"/>
                </a:lnTo>
                <a:lnTo>
                  <a:pt x="59" y="1486"/>
                </a:lnTo>
                <a:lnTo>
                  <a:pt x="50" y="1502"/>
                </a:lnTo>
                <a:lnTo>
                  <a:pt x="41" y="1518"/>
                </a:lnTo>
                <a:lnTo>
                  <a:pt x="32" y="1533"/>
                </a:lnTo>
                <a:lnTo>
                  <a:pt x="25" y="1550"/>
                </a:lnTo>
                <a:lnTo>
                  <a:pt x="19" y="1566"/>
                </a:lnTo>
                <a:lnTo>
                  <a:pt x="14" y="1584"/>
                </a:lnTo>
                <a:lnTo>
                  <a:pt x="10" y="1600"/>
                </a:lnTo>
                <a:lnTo>
                  <a:pt x="5" y="1618"/>
                </a:lnTo>
                <a:lnTo>
                  <a:pt x="3" y="1634"/>
                </a:lnTo>
                <a:lnTo>
                  <a:pt x="1" y="1652"/>
                </a:lnTo>
                <a:lnTo>
                  <a:pt x="0" y="1669"/>
                </a:lnTo>
                <a:lnTo>
                  <a:pt x="0" y="1687"/>
                </a:lnTo>
                <a:lnTo>
                  <a:pt x="0" y="1705"/>
                </a:lnTo>
                <a:lnTo>
                  <a:pt x="1" y="1721"/>
                </a:lnTo>
                <a:lnTo>
                  <a:pt x="3" y="1739"/>
                </a:lnTo>
                <a:lnTo>
                  <a:pt x="5" y="1756"/>
                </a:lnTo>
                <a:lnTo>
                  <a:pt x="10" y="1773"/>
                </a:lnTo>
                <a:lnTo>
                  <a:pt x="14" y="1790"/>
                </a:lnTo>
                <a:lnTo>
                  <a:pt x="19" y="1807"/>
                </a:lnTo>
                <a:lnTo>
                  <a:pt x="25" y="1823"/>
                </a:lnTo>
                <a:lnTo>
                  <a:pt x="32" y="1840"/>
                </a:lnTo>
                <a:lnTo>
                  <a:pt x="41" y="1856"/>
                </a:lnTo>
                <a:lnTo>
                  <a:pt x="50" y="1871"/>
                </a:lnTo>
                <a:lnTo>
                  <a:pt x="59" y="1887"/>
                </a:lnTo>
                <a:lnTo>
                  <a:pt x="70" y="1902"/>
                </a:lnTo>
                <a:lnTo>
                  <a:pt x="81" y="1916"/>
                </a:lnTo>
                <a:lnTo>
                  <a:pt x="92" y="1930"/>
                </a:lnTo>
                <a:lnTo>
                  <a:pt x="105" y="1944"/>
                </a:lnTo>
                <a:lnTo>
                  <a:pt x="105" y="1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3788536" y="8840"/>
            <a:ext cx="4303778" cy="23876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759371" y="2436989"/>
            <a:ext cx="6549228" cy="117951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Slide Number Placeholder 5">
            <a:extLst/>
          </p:cNvPr>
          <p:cNvSpPr>
            <a:spLocks noGrp="1"/>
          </p:cNvSpPr>
          <p:nvPr>
            <p:ph type="sldNum" sz="quarter" idx="10"/>
          </p:nvPr>
        </p:nvSpPr>
        <p:spPr>
          <a:xfrm>
            <a:off x="8927139" y="6356351"/>
            <a:ext cx="267319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81448-F9AB-4EF7-A9E5-CD7289314D9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8933">
            <a:off x="6961437" y="846138"/>
            <a:ext cx="652002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5250">
            <a:off x="-1518109" y="3273425"/>
            <a:ext cx="5909486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44"/>
          <p:cNvSpPr>
            <a:spLocks/>
          </p:cNvSpPr>
          <p:nvPr userDrawn="1"/>
        </p:nvSpPr>
        <p:spPr bwMode="auto">
          <a:xfrm>
            <a:off x="1" y="0"/>
            <a:ext cx="11884975" cy="6858000"/>
          </a:xfrm>
          <a:custGeom>
            <a:avLst/>
            <a:gdLst>
              <a:gd name="T0" fmla="*/ 7693356 w 9147326"/>
              <a:gd name="T1" fmla="*/ 1614487 h 6857999"/>
              <a:gd name="T2" fmla="*/ 7726716 w 9147326"/>
              <a:gd name="T3" fmla="*/ 1706245 h 6857999"/>
              <a:gd name="T4" fmla="*/ 7819191 w 9147326"/>
              <a:gd name="T5" fmla="*/ 1739900 h 6857999"/>
              <a:gd name="T6" fmla="*/ 8008580 w 9147326"/>
              <a:gd name="T7" fmla="*/ 1589722 h 6857999"/>
              <a:gd name="T8" fmla="*/ 8104221 w 9147326"/>
              <a:gd name="T9" fmla="*/ 1570672 h 6857999"/>
              <a:gd name="T10" fmla="*/ 8181123 w 9147326"/>
              <a:gd name="T11" fmla="*/ 1634172 h 6857999"/>
              <a:gd name="T12" fmla="*/ 8181123 w 9147326"/>
              <a:gd name="T13" fmla="*/ 1731010 h 6857999"/>
              <a:gd name="T14" fmla="*/ 7460438 w 9147326"/>
              <a:gd name="T15" fmla="*/ 2480628 h 6857999"/>
              <a:gd name="T16" fmla="*/ 7474423 w 9147326"/>
              <a:gd name="T17" fmla="*/ 2576512 h 6857999"/>
              <a:gd name="T18" fmla="*/ 7559576 w 9147326"/>
              <a:gd name="T19" fmla="*/ 2627947 h 6857999"/>
              <a:gd name="T20" fmla="*/ 7652051 w 9147326"/>
              <a:gd name="T21" fmla="*/ 2594927 h 6857999"/>
              <a:gd name="T22" fmla="*/ 7920871 w 9147326"/>
              <a:gd name="T23" fmla="*/ 2373312 h 6857999"/>
              <a:gd name="T24" fmla="*/ 8014619 w 9147326"/>
              <a:gd name="T25" fmla="*/ 2421573 h 6857999"/>
              <a:gd name="T26" fmla="*/ 7742289 w 9147326"/>
              <a:gd name="T27" fmla="*/ 2823210 h 6857999"/>
              <a:gd name="T28" fmla="*/ 7723223 w 9147326"/>
              <a:gd name="T29" fmla="*/ 2918777 h 6857999"/>
              <a:gd name="T30" fmla="*/ 7786773 w 9147326"/>
              <a:gd name="T31" fmla="*/ 2995930 h 6857999"/>
              <a:gd name="T32" fmla="*/ 7883698 w 9147326"/>
              <a:gd name="T33" fmla="*/ 2995930 h 6857999"/>
              <a:gd name="T34" fmla="*/ 8531613 w 9147326"/>
              <a:gd name="T35" fmla="*/ 2378075 h 6857999"/>
              <a:gd name="T36" fmla="*/ 8627585 w 9147326"/>
              <a:gd name="T37" fmla="*/ 2392362 h 6857999"/>
              <a:gd name="T38" fmla="*/ 8679060 w 9147326"/>
              <a:gd name="T39" fmla="*/ 2477452 h 6857999"/>
              <a:gd name="T40" fmla="*/ 8645688 w 9147326"/>
              <a:gd name="T41" fmla="*/ 2569845 h 6857999"/>
              <a:gd name="T42" fmla="*/ 7357805 w 9147326"/>
              <a:gd name="T43" fmla="*/ 3909708 h 6857999"/>
              <a:gd name="T44" fmla="*/ 7404831 w 9147326"/>
              <a:gd name="T45" fmla="*/ 3997020 h 6857999"/>
              <a:gd name="T46" fmla="*/ 7500154 w 9147326"/>
              <a:gd name="T47" fmla="*/ 4015753 h 6857999"/>
              <a:gd name="T48" fmla="*/ 8743885 w 9147326"/>
              <a:gd name="T49" fmla="*/ 2804477 h 6857999"/>
              <a:gd name="T50" fmla="*/ 8840479 w 9147326"/>
              <a:gd name="T51" fmla="*/ 2799715 h 6857999"/>
              <a:gd name="T52" fmla="*/ 8907529 w 9147326"/>
              <a:gd name="T53" fmla="*/ 2873692 h 6857999"/>
              <a:gd name="T54" fmla="*/ 8893544 w 9147326"/>
              <a:gd name="T55" fmla="*/ 2969577 h 6857999"/>
              <a:gd name="T56" fmla="*/ 8253576 w 9147326"/>
              <a:gd name="T57" fmla="*/ 3644595 h 6857999"/>
              <a:gd name="T58" fmla="*/ 8282167 w 9147326"/>
              <a:gd name="T59" fmla="*/ 3738258 h 6857999"/>
              <a:gd name="T60" fmla="*/ 8429933 w 9147326"/>
              <a:gd name="T61" fmla="*/ 3757943 h 6857999"/>
              <a:gd name="T62" fmla="*/ 2061010 w 9147326"/>
              <a:gd name="T63" fmla="*/ 5221300 h 6857999"/>
              <a:gd name="T64" fmla="*/ 2027969 w 9147326"/>
              <a:gd name="T65" fmla="*/ 5129225 h 6857999"/>
              <a:gd name="T66" fmla="*/ 1935493 w 9147326"/>
              <a:gd name="T67" fmla="*/ 5095570 h 6857999"/>
              <a:gd name="T68" fmla="*/ 1746422 w 9147326"/>
              <a:gd name="T69" fmla="*/ 5245747 h 6857999"/>
              <a:gd name="T70" fmla="*/ 1650781 w 9147326"/>
              <a:gd name="T71" fmla="*/ 5264797 h 6857999"/>
              <a:gd name="T72" fmla="*/ 1573562 w 9147326"/>
              <a:gd name="T73" fmla="*/ 5201615 h 6857999"/>
              <a:gd name="T74" fmla="*/ 1573562 w 9147326"/>
              <a:gd name="T75" fmla="*/ 5104778 h 6857999"/>
              <a:gd name="T76" fmla="*/ 2294564 w 9147326"/>
              <a:gd name="T77" fmla="*/ 4354843 h 6857999"/>
              <a:gd name="T78" fmla="*/ 2280580 w 9147326"/>
              <a:gd name="T79" fmla="*/ 4258958 h 6857999"/>
              <a:gd name="T80" fmla="*/ 2195109 w 9147326"/>
              <a:gd name="T81" fmla="*/ 4207523 h 6857999"/>
              <a:gd name="T82" fmla="*/ 2102633 w 9147326"/>
              <a:gd name="T83" fmla="*/ 4240860 h 6857999"/>
              <a:gd name="T84" fmla="*/ 1833495 w 9147326"/>
              <a:gd name="T85" fmla="*/ 4462158 h 6857999"/>
              <a:gd name="T86" fmla="*/ 1740066 w 9147326"/>
              <a:gd name="T87" fmla="*/ 4414215 h 6857999"/>
              <a:gd name="T88" fmla="*/ 2012395 w 9147326"/>
              <a:gd name="T89" fmla="*/ 4012260 h 6857999"/>
              <a:gd name="T90" fmla="*/ 2031134 w 9147326"/>
              <a:gd name="T91" fmla="*/ 3917010 h 6857999"/>
              <a:gd name="T92" fmla="*/ 1967912 w 9147326"/>
              <a:gd name="T93" fmla="*/ 3839858 h 6857999"/>
              <a:gd name="T94" fmla="*/ 1870986 w 9147326"/>
              <a:gd name="T95" fmla="*/ 3839858 h 6857999"/>
              <a:gd name="T96" fmla="*/ 1223390 w 9147326"/>
              <a:gd name="T97" fmla="*/ 4457713 h 6857999"/>
              <a:gd name="T98" fmla="*/ 1127100 w 9147326"/>
              <a:gd name="T99" fmla="*/ 4443108 h 6857999"/>
              <a:gd name="T100" fmla="*/ 1075942 w 9147326"/>
              <a:gd name="T101" fmla="*/ 4358335 h 6857999"/>
              <a:gd name="T102" fmla="*/ 1108996 w 9147326"/>
              <a:gd name="T103" fmla="*/ 4265943 h 6857999"/>
              <a:gd name="T104" fmla="*/ 2396880 w 9147326"/>
              <a:gd name="T105" fmla="*/ 2926080 h 6857999"/>
              <a:gd name="T106" fmla="*/ 2349854 w 9147326"/>
              <a:gd name="T107" fmla="*/ 2838450 h 6857999"/>
              <a:gd name="T108" fmla="*/ 2254213 w 9147326"/>
              <a:gd name="T109" fmla="*/ 2820035 h 6857999"/>
              <a:gd name="T110" fmla="*/ 1011117 w 9147326"/>
              <a:gd name="T111" fmla="*/ 4030993 h 6857999"/>
              <a:gd name="T112" fmla="*/ 914205 w 9147326"/>
              <a:gd name="T113" fmla="*/ 4035755 h 6857999"/>
              <a:gd name="T114" fmla="*/ 846838 w 9147326"/>
              <a:gd name="T115" fmla="*/ 3962095 h 6857999"/>
              <a:gd name="T116" fmla="*/ 861458 w 9147326"/>
              <a:gd name="T117" fmla="*/ 3865893 h 6857999"/>
              <a:gd name="T118" fmla="*/ 1501109 w 9147326"/>
              <a:gd name="T119" fmla="*/ 3191192 h 6857999"/>
              <a:gd name="T120" fmla="*/ 1472835 w 9147326"/>
              <a:gd name="T121" fmla="*/ 3097530 h 6857999"/>
              <a:gd name="T122" fmla="*/ 1324752 w 9147326"/>
              <a:gd name="T123" fmla="*/ 3077845 h 6857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147326" h="6857999">
                <a:moveTo>
                  <a:pt x="0" y="0"/>
                </a:moveTo>
                <a:lnTo>
                  <a:pt x="9147326" y="0"/>
                </a:lnTo>
                <a:lnTo>
                  <a:pt x="9147326" y="126534"/>
                </a:lnTo>
                <a:lnTo>
                  <a:pt x="7728380" y="1544002"/>
                </a:lnTo>
                <a:lnTo>
                  <a:pt x="7724248" y="1548130"/>
                </a:lnTo>
                <a:lnTo>
                  <a:pt x="7720434" y="1552575"/>
                </a:lnTo>
                <a:lnTo>
                  <a:pt x="7717256" y="1557337"/>
                </a:lnTo>
                <a:lnTo>
                  <a:pt x="7713759" y="1561782"/>
                </a:lnTo>
                <a:lnTo>
                  <a:pt x="7710899" y="1566545"/>
                </a:lnTo>
                <a:lnTo>
                  <a:pt x="7707721" y="1571942"/>
                </a:lnTo>
                <a:lnTo>
                  <a:pt x="7705496" y="1576705"/>
                </a:lnTo>
                <a:lnTo>
                  <a:pt x="7702953" y="1581785"/>
                </a:lnTo>
                <a:lnTo>
                  <a:pt x="7701046" y="1587182"/>
                </a:lnTo>
                <a:lnTo>
                  <a:pt x="7699457" y="1592262"/>
                </a:lnTo>
                <a:lnTo>
                  <a:pt x="7698186" y="1597977"/>
                </a:lnTo>
                <a:lnTo>
                  <a:pt x="7696914" y="1603057"/>
                </a:lnTo>
                <a:lnTo>
                  <a:pt x="7695961" y="1608772"/>
                </a:lnTo>
                <a:lnTo>
                  <a:pt x="7695007" y="1614487"/>
                </a:lnTo>
                <a:lnTo>
                  <a:pt x="7694690" y="1619567"/>
                </a:lnTo>
                <a:lnTo>
                  <a:pt x="7694690" y="1625282"/>
                </a:lnTo>
                <a:lnTo>
                  <a:pt x="7694690" y="1630680"/>
                </a:lnTo>
                <a:lnTo>
                  <a:pt x="7695007" y="1636395"/>
                </a:lnTo>
                <a:lnTo>
                  <a:pt x="7695961" y="1641792"/>
                </a:lnTo>
                <a:lnTo>
                  <a:pt x="7696914" y="1647190"/>
                </a:lnTo>
                <a:lnTo>
                  <a:pt x="7698186" y="1652587"/>
                </a:lnTo>
                <a:lnTo>
                  <a:pt x="7699457" y="1657985"/>
                </a:lnTo>
                <a:lnTo>
                  <a:pt x="7701046" y="1663065"/>
                </a:lnTo>
                <a:lnTo>
                  <a:pt x="7702953" y="1668462"/>
                </a:lnTo>
                <a:lnTo>
                  <a:pt x="7705178" y="1673542"/>
                </a:lnTo>
                <a:lnTo>
                  <a:pt x="7707721" y="1678940"/>
                </a:lnTo>
                <a:lnTo>
                  <a:pt x="7710899" y="1683702"/>
                </a:lnTo>
                <a:lnTo>
                  <a:pt x="7713759" y="1688465"/>
                </a:lnTo>
                <a:lnTo>
                  <a:pt x="7717256" y="1693227"/>
                </a:lnTo>
                <a:lnTo>
                  <a:pt x="7720434" y="1697672"/>
                </a:lnTo>
                <a:lnTo>
                  <a:pt x="7724248" y="1702435"/>
                </a:lnTo>
                <a:lnTo>
                  <a:pt x="7728380" y="1706245"/>
                </a:lnTo>
                <a:lnTo>
                  <a:pt x="7732829" y="1710372"/>
                </a:lnTo>
                <a:lnTo>
                  <a:pt x="7737279" y="1714500"/>
                </a:lnTo>
                <a:lnTo>
                  <a:pt x="7741729" y="1717992"/>
                </a:lnTo>
                <a:lnTo>
                  <a:pt x="7746496" y="1721167"/>
                </a:lnTo>
                <a:lnTo>
                  <a:pt x="7751581" y="1724342"/>
                </a:lnTo>
                <a:lnTo>
                  <a:pt x="7756349" y="1727200"/>
                </a:lnTo>
                <a:lnTo>
                  <a:pt x="7761434" y="1729422"/>
                </a:lnTo>
                <a:lnTo>
                  <a:pt x="7766202" y="1731645"/>
                </a:lnTo>
                <a:lnTo>
                  <a:pt x="7771605" y="1733867"/>
                </a:lnTo>
                <a:lnTo>
                  <a:pt x="7777326" y="1735455"/>
                </a:lnTo>
                <a:lnTo>
                  <a:pt x="7782411" y="1737042"/>
                </a:lnTo>
                <a:lnTo>
                  <a:pt x="7788132" y="1737995"/>
                </a:lnTo>
                <a:lnTo>
                  <a:pt x="7793217" y="1739265"/>
                </a:lnTo>
                <a:lnTo>
                  <a:pt x="7798938" y="1739900"/>
                </a:lnTo>
                <a:lnTo>
                  <a:pt x="7804341" y="1740217"/>
                </a:lnTo>
                <a:lnTo>
                  <a:pt x="7810062" y="1740217"/>
                </a:lnTo>
                <a:lnTo>
                  <a:pt x="7815148" y="1740217"/>
                </a:lnTo>
                <a:lnTo>
                  <a:pt x="7820868" y="1739900"/>
                </a:lnTo>
                <a:lnTo>
                  <a:pt x="7826272" y="1739265"/>
                </a:lnTo>
                <a:lnTo>
                  <a:pt x="7831993" y="1737995"/>
                </a:lnTo>
                <a:lnTo>
                  <a:pt x="7837396" y="1737042"/>
                </a:lnTo>
                <a:lnTo>
                  <a:pt x="7842799" y="1735455"/>
                </a:lnTo>
                <a:lnTo>
                  <a:pt x="7848202" y="1733867"/>
                </a:lnTo>
                <a:lnTo>
                  <a:pt x="7853287" y="1731645"/>
                </a:lnTo>
                <a:lnTo>
                  <a:pt x="7858373" y="1729422"/>
                </a:lnTo>
                <a:lnTo>
                  <a:pt x="7863458" y="1727200"/>
                </a:lnTo>
                <a:lnTo>
                  <a:pt x="7868225" y="1724342"/>
                </a:lnTo>
                <a:lnTo>
                  <a:pt x="7872993" y="1721167"/>
                </a:lnTo>
                <a:lnTo>
                  <a:pt x="7877760" y="1717992"/>
                </a:lnTo>
                <a:lnTo>
                  <a:pt x="7882528" y="1714500"/>
                </a:lnTo>
                <a:lnTo>
                  <a:pt x="7886977" y="1710372"/>
                </a:lnTo>
                <a:lnTo>
                  <a:pt x="7891427" y="1706245"/>
                </a:lnTo>
                <a:lnTo>
                  <a:pt x="7996947" y="1601152"/>
                </a:lnTo>
                <a:lnTo>
                  <a:pt x="8001079" y="1597342"/>
                </a:lnTo>
                <a:lnTo>
                  <a:pt x="8005528" y="1593215"/>
                </a:lnTo>
                <a:lnTo>
                  <a:pt x="8010296" y="1589722"/>
                </a:lnTo>
                <a:lnTo>
                  <a:pt x="8014745" y="1586547"/>
                </a:lnTo>
                <a:lnTo>
                  <a:pt x="8019831" y="1583372"/>
                </a:lnTo>
                <a:lnTo>
                  <a:pt x="8024916" y="1580515"/>
                </a:lnTo>
                <a:lnTo>
                  <a:pt x="8029683" y="1578292"/>
                </a:lnTo>
                <a:lnTo>
                  <a:pt x="8035087" y="1576070"/>
                </a:lnTo>
                <a:lnTo>
                  <a:pt x="8040172" y="1573847"/>
                </a:lnTo>
                <a:lnTo>
                  <a:pt x="8045575" y="1572260"/>
                </a:lnTo>
                <a:lnTo>
                  <a:pt x="8050978" y="1570672"/>
                </a:lnTo>
                <a:lnTo>
                  <a:pt x="8056381" y="1569720"/>
                </a:lnTo>
                <a:lnTo>
                  <a:pt x="8061784" y="1568450"/>
                </a:lnTo>
                <a:lnTo>
                  <a:pt x="8067505" y="1568132"/>
                </a:lnTo>
                <a:lnTo>
                  <a:pt x="8072591" y="1567497"/>
                </a:lnTo>
                <a:lnTo>
                  <a:pt x="8078312" y="1567497"/>
                </a:lnTo>
                <a:lnTo>
                  <a:pt x="8083715" y="1567497"/>
                </a:lnTo>
                <a:lnTo>
                  <a:pt x="8089436" y="1568132"/>
                </a:lnTo>
                <a:lnTo>
                  <a:pt x="8095157" y="1568450"/>
                </a:lnTo>
                <a:lnTo>
                  <a:pt x="8100242" y="1569720"/>
                </a:lnTo>
                <a:lnTo>
                  <a:pt x="8105963" y="1570672"/>
                </a:lnTo>
                <a:lnTo>
                  <a:pt x="8111048" y="1572260"/>
                </a:lnTo>
                <a:lnTo>
                  <a:pt x="8116451" y="1573847"/>
                </a:lnTo>
                <a:lnTo>
                  <a:pt x="8121537" y="1576070"/>
                </a:lnTo>
                <a:lnTo>
                  <a:pt x="8126622" y="1578292"/>
                </a:lnTo>
                <a:lnTo>
                  <a:pt x="8132025" y="1580515"/>
                </a:lnTo>
                <a:lnTo>
                  <a:pt x="8136793" y="1583372"/>
                </a:lnTo>
                <a:lnTo>
                  <a:pt x="8141560" y="1586547"/>
                </a:lnTo>
                <a:lnTo>
                  <a:pt x="8146645" y="1589722"/>
                </a:lnTo>
                <a:lnTo>
                  <a:pt x="8151095" y="1593215"/>
                </a:lnTo>
                <a:lnTo>
                  <a:pt x="8155545" y="1597342"/>
                </a:lnTo>
                <a:lnTo>
                  <a:pt x="8159676" y="1601152"/>
                </a:lnTo>
                <a:lnTo>
                  <a:pt x="8163808" y="1605280"/>
                </a:lnTo>
                <a:lnTo>
                  <a:pt x="8167940" y="1609725"/>
                </a:lnTo>
                <a:lnTo>
                  <a:pt x="8171118" y="1614487"/>
                </a:lnTo>
                <a:lnTo>
                  <a:pt x="8174614" y="1619250"/>
                </a:lnTo>
                <a:lnTo>
                  <a:pt x="8177475" y="1624012"/>
                </a:lnTo>
                <a:lnTo>
                  <a:pt x="8180653" y="1628775"/>
                </a:lnTo>
                <a:lnTo>
                  <a:pt x="8182878" y="1634172"/>
                </a:lnTo>
                <a:lnTo>
                  <a:pt x="8185103" y="1639252"/>
                </a:lnTo>
                <a:lnTo>
                  <a:pt x="8187328" y="1644650"/>
                </a:lnTo>
                <a:lnTo>
                  <a:pt x="8188599" y="1649730"/>
                </a:lnTo>
                <a:lnTo>
                  <a:pt x="8190188" y="1654810"/>
                </a:lnTo>
                <a:lnTo>
                  <a:pt x="8191459" y="1660525"/>
                </a:lnTo>
                <a:lnTo>
                  <a:pt x="8192413" y="1666240"/>
                </a:lnTo>
                <a:lnTo>
                  <a:pt x="8192731" y="1671320"/>
                </a:lnTo>
                <a:lnTo>
                  <a:pt x="8193684" y="1677035"/>
                </a:lnTo>
                <a:lnTo>
                  <a:pt x="8193684" y="1682432"/>
                </a:lnTo>
                <a:lnTo>
                  <a:pt x="8193684" y="1688147"/>
                </a:lnTo>
                <a:lnTo>
                  <a:pt x="8192731" y="1693227"/>
                </a:lnTo>
                <a:lnTo>
                  <a:pt x="8192413" y="1698942"/>
                </a:lnTo>
                <a:lnTo>
                  <a:pt x="8191459" y="1704657"/>
                </a:lnTo>
                <a:lnTo>
                  <a:pt x="8190188" y="1709737"/>
                </a:lnTo>
                <a:lnTo>
                  <a:pt x="8188599" y="1715452"/>
                </a:lnTo>
                <a:lnTo>
                  <a:pt x="8187328" y="1720532"/>
                </a:lnTo>
                <a:lnTo>
                  <a:pt x="8185103" y="1725930"/>
                </a:lnTo>
                <a:lnTo>
                  <a:pt x="8182878" y="1731010"/>
                </a:lnTo>
                <a:lnTo>
                  <a:pt x="8180653" y="1735772"/>
                </a:lnTo>
                <a:lnTo>
                  <a:pt x="8177475" y="1741170"/>
                </a:lnTo>
                <a:lnTo>
                  <a:pt x="8174614" y="1745932"/>
                </a:lnTo>
                <a:lnTo>
                  <a:pt x="8171118" y="1750377"/>
                </a:lnTo>
                <a:lnTo>
                  <a:pt x="8167940" y="1755140"/>
                </a:lnTo>
                <a:lnTo>
                  <a:pt x="8163808" y="1759585"/>
                </a:lnTo>
                <a:lnTo>
                  <a:pt x="8159676" y="1763712"/>
                </a:lnTo>
                <a:lnTo>
                  <a:pt x="7490960" y="2432050"/>
                </a:lnTo>
                <a:lnTo>
                  <a:pt x="7486828" y="2436495"/>
                </a:lnTo>
                <a:lnTo>
                  <a:pt x="7482696" y="2440940"/>
                </a:lnTo>
                <a:lnTo>
                  <a:pt x="7479518" y="2445385"/>
                </a:lnTo>
                <a:lnTo>
                  <a:pt x="7476022" y="2450148"/>
                </a:lnTo>
                <a:lnTo>
                  <a:pt x="7473161" y="2454910"/>
                </a:lnTo>
                <a:lnTo>
                  <a:pt x="7469983" y="2459990"/>
                </a:lnTo>
                <a:lnTo>
                  <a:pt x="7467758" y="2464752"/>
                </a:lnTo>
                <a:lnTo>
                  <a:pt x="7465533" y="2469833"/>
                </a:lnTo>
                <a:lnTo>
                  <a:pt x="7463309" y="2475230"/>
                </a:lnTo>
                <a:lnTo>
                  <a:pt x="7462037" y="2480628"/>
                </a:lnTo>
                <a:lnTo>
                  <a:pt x="7460448" y="2486025"/>
                </a:lnTo>
                <a:lnTo>
                  <a:pt x="7459177" y="2491105"/>
                </a:lnTo>
                <a:lnTo>
                  <a:pt x="7458223" y="2496820"/>
                </a:lnTo>
                <a:lnTo>
                  <a:pt x="7457270" y="2502535"/>
                </a:lnTo>
                <a:lnTo>
                  <a:pt x="7456952" y="2507932"/>
                </a:lnTo>
                <a:lnTo>
                  <a:pt x="7456952" y="2513330"/>
                </a:lnTo>
                <a:lnTo>
                  <a:pt x="7456952" y="2518727"/>
                </a:lnTo>
                <a:lnTo>
                  <a:pt x="7457270" y="2524442"/>
                </a:lnTo>
                <a:lnTo>
                  <a:pt x="7458223" y="2529840"/>
                </a:lnTo>
                <a:lnTo>
                  <a:pt x="7459177" y="2535237"/>
                </a:lnTo>
                <a:lnTo>
                  <a:pt x="7460448" y="2540635"/>
                </a:lnTo>
                <a:lnTo>
                  <a:pt x="7462037" y="2546032"/>
                </a:lnTo>
                <a:lnTo>
                  <a:pt x="7463309" y="2551430"/>
                </a:lnTo>
                <a:lnTo>
                  <a:pt x="7465533" y="2556827"/>
                </a:lnTo>
                <a:lnTo>
                  <a:pt x="7467758" y="2561590"/>
                </a:lnTo>
                <a:lnTo>
                  <a:pt x="7469983" y="2566987"/>
                </a:lnTo>
                <a:lnTo>
                  <a:pt x="7473161" y="2571750"/>
                </a:lnTo>
                <a:lnTo>
                  <a:pt x="7476022" y="2576512"/>
                </a:lnTo>
                <a:lnTo>
                  <a:pt x="7479518" y="2581275"/>
                </a:lnTo>
                <a:lnTo>
                  <a:pt x="7482696" y="2585720"/>
                </a:lnTo>
                <a:lnTo>
                  <a:pt x="7486828" y="2590482"/>
                </a:lnTo>
                <a:lnTo>
                  <a:pt x="7490960" y="2594927"/>
                </a:lnTo>
                <a:lnTo>
                  <a:pt x="7495092" y="2599055"/>
                </a:lnTo>
                <a:lnTo>
                  <a:pt x="7499541" y="2602547"/>
                </a:lnTo>
                <a:lnTo>
                  <a:pt x="7503991" y="2606040"/>
                </a:lnTo>
                <a:lnTo>
                  <a:pt x="7508758" y="2609215"/>
                </a:lnTo>
                <a:lnTo>
                  <a:pt x="7513844" y="2612390"/>
                </a:lnTo>
                <a:lnTo>
                  <a:pt x="7518611" y="2615247"/>
                </a:lnTo>
                <a:lnTo>
                  <a:pt x="7523696" y="2617787"/>
                </a:lnTo>
                <a:lnTo>
                  <a:pt x="7529100" y="2620010"/>
                </a:lnTo>
                <a:lnTo>
                  <a:pt x="7534185" y="2621915"/>
                </a:lnTo>
                <a:lnTo>
                  <a:pt x="7539588" y="2623502"/>
                </a:lnTo>
                <a:lnTo>
                  <a:pt x="7544673" y="2625090"/>
                </a:lnTo>
                <a:lnTo>
                  <a:pt x="7550394" y="2626360"/>
                </a:lnTo>
                <a:lnTo>
                  <a:pt x="7555797" y="2627312"/>
                </a:lnTo>
                <a:lnTo>
                  <a:pt x="7561201" y="2627947"/>
                </a:lnTo>
                <a:lnTo>
                  <a:pt x="7566604" y="2628265"/>
                </a:lnTo>
                <a:lnTo>
                  <a:pt x="7572325" y="2628265"/>
                </a:lnTo>
                <a:lnTo>
                  <a:pt x="7578046" y="2628265"/>
                </a:lnTo>
                <a:lnTo>
                  <a:pt x="7583131" y="2627947"/>
                </a:lnTo>
                <a:lnTo>
                  <a:pt x="7588852" y="2627312"/>
                </a:lnTo>
                <a:lnTo>
                  <a:pt x="7594255" y="2626360"/>
                </a:lnTo>
                <a:lnTo>
                  <a:pt x="7599658" y="2625090"/>
                </a:lnTo>
                <a:lnTo>
                  <a:pt x="7605061" y="2623502"/>
                </a:lnTo>
                <a:lnTo>
                  <a:pt x="7610464" y="2621915"/>
                </a:lnTo>
                <a:lnTo>
                  <a:pt x="7615550" y="2620010"/>
                </a:lnTo>
                <a:lnTo>
                  <a:pt x="7620953" y="2617787"/>
                </a:lnTo>
                <a:lnTo>
                  <a:pt x="7625720" y="2615247"/>
                </a:lnTo>
                <a:lnTo>
                  <a:pt x="7630806" y="2612390"/>
                </a:lnTo>
                <a:lnTo>
                  <a:pt x="7635891" y="2609215"/>
                </a:lnTo>
                <a:lnTo>
                  <a:pt x="7640340" y="2606040"/>
                </a:lnTo>
                <a:lnTo>
                  <a:pt x="7645108" y="2602547"/>
                </a:lnTo>
                <a:lnTo>
                  <a:pt x="7649558" y="2599055"/>
                </a:lnTo>
                <a:lnTo>
                  <a:pt x="7653689" y="2594927"/>
                </a:lnTo>
                <a:lnTo>
                  <a:pt x="7742046" y="2506345"/>
                </a:lnTo>
                <a:lnTo>
                  <a:pt x="7841210" y="2407285"/>
                </a:lnTo>
                <a:lnTo>
                  <a:pt x="7845977" y="2403157"/>
                </a:lnTo>
                <a:lnTo>
                  <a:pt x="7850427" y="2399665"/>
                </a:lnTo>
                <a:lnTo>
                  <a:pt x="7854876" y="2395855"/>
                </a:lnTo>
                <a:lnTo>
                  <a:pt x="7859326" y="2392362"/>
                </a:lnTo>
                <a:lnTo>
                  <a:pt x="7864093" y="2389505"/>
                </a:lnTo>
                <a:lnTo>
                  <a:pt x="7869179" y="2386965"/>
                </a:lnTo>
                <a:lnTo>
                  <a:pt x="7874264" y="2384107"/>
                </a:lnTo>
                <a:lnTo>
                  <a:pt x="7879349" y="2381885"/>
                </a:lnTo>
                <a:lnTo>
                  <a:pt x="7884753" y="2380298"/>
                </a:lnTo>
                <a:lnTo>
                  <a:pt x="7889838" y="2378393"/>
                </a:lnTo>
                <a:lnTo>
                  <a:pt x="7895559" y="2376805"/>
                </a:lnTo>
                <a:lnTo>
                  <a:pt x="7900644" y="2375535"/>
                </a:lnTo>
                <a:lnTo>
                  <a:pt x="7906365" y="2374900"/>
                </a:lnTo>
                <a:lnTo>
                  <a:pt x="7911768" y="2374265"/>
                </a:lnTo>
                <a:lnTo>
                  <a:pt x="7917489" y="2373947"/>
                </a:lnTo>
                <a:lnTo>
                  <a:pt x="7922574" y="2373312"/>
                </a:lnTo>
                <a:lnTo>
                  <a:pt x="7928295" y="2373947"/>
                </a:lnTo>
                <a:lnTo>
                  <a:pt x="7934016" y="2374265"/>
                </a:lnTo>
                <a:lnTo>
                  <a:pt x="7939419" y="2374900"/>
                </a:lnTo>
                <a:lnTo>
                  <a:pt x="7944823" y="2375535"/>
                </a:lnTo>
                <a:lnTo>
                  <a:pt x="7950226" y="2376805"/>
                </a:lnTo>
                <a:lnTo>
                  <a:pt x="7955629" y="2378393"/>
                </a:lnTo>
                <a:lnTo>
                  <a:pt x="7960714" y="2380298"/>
                </a:lnTo>
                <a:lnTo>
                  <a:pt x="7966435" y="2381885"/>
                </a:lnTo>
                <a:lnTo>
                  <a:pt x="7971203" y="2384107"/>
                </a:lnTo>
                <a:lnTo>
                  <a:pt x="7976288" y="2386965"/>
                </a:lnTo>
                <a:lnTo>
                  <a:pt x="7981373" y="2389505"/>
                </a:lnTo>
                <a:lnTo>
                  <a:pt x="7986141" y="2392362"/>
                </a:lnTo>
                <a:lnTo>
                  <a:pt x="7990908" y="2395855"/>
                </a:lnTo>
                <a:lnTo>
                  <a:pt x="7995358" y="2399665"/>
                </a:lnTo>
                <a:lnTo>
                  <a:pt x="7999807" y="2403157"/>
                </a:lnTo>
                <a:lnTo>
                  <a:pt x="8004257" y="2407285"/>
                </a:lnTo>
                <a:lnTo>
                  <a:pt x="8010614" y="2414587"/>
                </a:lnTo>
                <a:lnTo>
                  <a:pt x="8016335" y="2421573"/>
                </a:lnTo>
                <a:lnTo>
                  <a:pt x="8021420" y="2429193"/>
                </a:lnTo>
                <a:lnTo>
                  <a:pt x="8026187" y="2437130"/>
                </a:lnTo>
                <a:lnTo>
                  <a:pt x="8029366" y="2445702"/>
                </a:lnTo>
                <a:lnTo>
                  <a:pt x="8032226" y="2453957"/>
                </a:lnTo>
                <a:lnTo>
                  <a:pt x="8035087" y="2462530"/>
                </a:lnTo>
                <a:lnTo>
                  <a:pt x="8036358" y="2471420"/>
                </a:lnTo>
                <a:lnTo>
                  <a:pt x="8037311" y="2480310"/>
                </a:lnTo>
                <a:lnTo>
                  <a:pt x="8037629" y="2488883"/>
                </a:lnTo>
                <a:lnTo>
                  <a:pt x="8037311" y="2497772"/>
                </a:lnTo>
                <a:lnTo>
                  <a:pt x="8036040" y="2506980"/>
                </a:lnTo>
                <a:lnTo>
                  <a:pt x="8034133" y="2515552"/>
                </a:lnTo>
                <a:lnTo>
                  <a:pt x="8031908" y="2524442"/>
                </a:lnTo>
                <a:lnTo>
                  <a:pt x="8028730" y="2532698"/>
                </a:lnTo>
                <a:lnTo>
                  <a:pt x="8024916" y="2540635"/>
                </a:lnTo>
                <a:lnTo>
                  <a:pt x="7755395" y="2809875"/>
                </a:lnTo>
                <a:lnTo>
                  <a:pt x="7751581" y="2814320"/>
                </a:lnTo>
                <a:lnTo>
                  <a:pt x="7747767" y="2818765"/>
                </a:lnTo>
                <a:lnTo>
                  <a:pt x="7743953" y="2823210"/>
                </a:lnTo>
                <a:lnTo>
                  <a:pt x="7740457" y="2827972"/>
                </a:lnTo>
                <a:lnTo>
                  <a:pt x="7737597" y="2833052"/>
                </a:lnTo>
                <a:lnTo>
                  <a:pt x="7735054" y="2837815"/>
                </a:lnTo>
                <a:lnTo>
                  <a:pt x="7732511" y="2842577"/>
                </a:lnTo>
                <a:lnTo>
                  <a:pt x="7730287" y="2847975"/>
                </a:lnTo>
                <a:lnTo>
                  <a:pt x="7728380" y="2853055"/>
                </a:lnTo>
                <a:lnTo>
                  <a:pt x="7726473" y="2858770"/>
                </a:lnTo>
                <a:lnTo>
                  <a:pt x="7724883" y="2863850"/>
                </a:lnTo>
                <a:lnTo>
                  <a:pt x="7723930" y="2868930"/>
                </a:lnTo>
                <a:lnTo>
                  <a:pt x="7722977" y="2874645"/>
                </a:lnTo>
                <a:lnTo>
                  <a:pt x="7722341" y="2880360"/>
                </a:lnTo>
                <a:lnTo>
                  <a:pt x="7722023" y="2885757"/>
                </a:lnTo>
                <a:lnTo>
                  <a:pt x="7722023" y="2891155"/>
                </a:lnTo>
                <a:lnTo>
                  <a:pt x="7722023" y="2896552"/>
                </a:lnTo>
                <a:lnTo>
                  <a:pt x="7722341" y="2902267"/>
                </a:lnTo>
                <a:lnTo>
                  <a:pt x="7722977" y="2907982"/>
                </a:lnTo>
                <a:lnTo>
                  <a:pt x="7723930" y="2913062"/>
                </a:lnTo>
                <a:lnTo>
                  <a:pt x="7724883" y="2918777"/>
                </a:lnTo>
                <a:lnTo>
                  <a:pt x="7726473" y="2923857"/>
                </a:lnTo>
                <a:lnTo>
                  <a:pt x="7728380" y="2929572"/>
                </a:lnTo>
                <a:lnTo>
                  <a:pt x="7730287" y="2934652"/>
                </a:lnTo>
                <a:lnTo>
                  <a:pt x="7732511" y="2939415"/>
                </a:lnTo>
                <a:lnTo>
                  <a:pt x="7735054" y="2944812"/>
                </a:lnTo>
                <a:lnTo>
                  <a:pt x="7737597" y="2949575"/>
                </a:lnTo>
                <a:lnTo>
                  <a:pt x="7740457" y="2954337"/>
                </a:lnTo>
                <a:lnTo>
                  <a:pt x="7743953" y="2959417"/>
                </a:lnTo>
                <a:lnTo>
                  <a:pt x="7747767" y="2963862"/>
                </a:lnTo>
                <a:lnTo>
                  <a:pt x="7751581" y="2968307"/>
                </a:lnTo>
                <a:lnTo>
                  <a:pt x="7755395" y="2972752"/>
                </a:lnTo>
                <a:lnTo>
                  <a:pt x="7760163" y="2976880"/>
                </a:lnTo>
                <a:lnTo>
                  <a:pt x="7763977" y="2980372"/>
                </a:lnTo>
                <a:lnTo>
                  <a:pt x="7769062" y="2983865"/>
                </a:lnTo>
                <a:lnTo>
                  <a:pt x="7773512" y="2987357"/>
                </a:lnTo>
                <a:lnTo>
                  <a:pt x="7778279" y="2990215"/>
                </a:lnTo>
                <a:lnTo>
                  <a:pt x="7783364" y="2993072"/>
                </a:lnTo>
                <a:lnTo>
                  <a:pt x="7788450" y="2995930"/>
                </a:lnTo>
                <a:lnTo>
                  <a:pt x="7793535" y="2998152"/>
                </a:lnTo>
                <a:lnTo>
                  <a:pt x="7798938" y="2999740"/>
                </a:lnTo>
                <a:lnTo>
                  <a:pt x="7804023" y="3001327"/>
                </a:lnTo>
                <a:lnTo>
                  <a:pt x="7809744" y="3002915"/>
                </a:lnTo>
                <a:lnTo>
                  <a:pt x="7814830" y="3004502"/>
                </a:lnTo>
                <a:lnTo>
                  <a:pt x="7820551" y="3005137"/>
                </a:lnTo>
                <a:lnTo>
                  <a:pt x="7825954" y="3005772"/>
                </a:lnTo>
                <a:lnTo>
                  <a:pt x="7831357" y="3006090"/>
                </a:lnTo>
                <a:lnTo>
                  <a:pt x="7836760" y="3006090"/>
                </a:lnTo>
                <a:lnTo>
                  <a:pt x="7842481" y="3006090"/>
                </a:lnTo>
                <a:lnTo>
                  <a:pt x="7848202" y="3005772"/>
                </a:lnTo>
                <a:lnTo>
                  <a:pt x="7853605" y="3005137"/>
                </a:lnTo>
                <a:lnTo>
                  <a:pt x="7859008" y="3003867"/>
                </a:lnTo>
                <a:lnTo>
                  <a:pt x="7864411" y="3002915"/>
                </a:lnTo>
                <a:lnTo>
                  <a:pt x="7869814" y="3001327"/>
                </a:lnTo>
                <a:lnTo>
                  <a:pt x="7874900" y="2999740"/>
                </a:lnTo>
                <a:lnTo>
                  <a:pt x="7880303" y="2998152"/>
                </a:lnTo>
                <a:lnTo>
                  <a:pt x="7885388" y="2995930"/>
                </a:lnTo>
                <a:lnTo>
                  <a:pt x="7890473" y="2993072"/>
                </a:lnTo>
                <a:lnTo>
                  <a:pt x="7895559" y="2990215"/>
                </a:lnTo>
                <a:lnTo>
                  <a:pt x="7900326" y="2987357"/>
                </a:lnTo>
                <a:lnTo>
                  <a:pt x="7905094" y="2983865"/>
                </a:lnTo>
                <a:lnTo>
                  <a:pt x="7909543" y="2980372"/>
                </a:lnTo>
                <a:lnTo>
                  <a:pt x="7913993" y="2976880"/>
                </a:lnTo>
                <a:lnTo>
                  <a:pt x="7918443" y="2972752"/>
                </a:lnTo>
                <a:lnTo>
                  <a:pt x="8484500" y="2406968"/>
                </a:lnTo>
                <a:lnTo>
                  <a:pt x="8488949" y="2402840"/>
                </a:lnTo>
                <a:lnTo>
                  <a:pt x="8493399" y="2399030"/>
                </a:lnTo>
                <a:lnTo>
                  <a:pt x="8498166" y="2395537"/>
                </a:lnTo>
                <a:lnTo>
                  <a:pt x="8502934" y="2392362"/>
                </a:lnTo>
                <a:lnTo>
                  <a:pt x="8507701" y="2389188"/>
                </a:lnTo>
                <a:lnTo>
                  <a:pt x="8512469" y="2386648"/>
                </a:lnTo>
                <a:lnTo>
                  <a:pt x="8517872" y="2383790"/>
                </a:lnTo>
                <a:lnTo>
                  <a:pt x="8522639" y="2381567"/>
                </a:lnTo>
                <a:lnTo>
                  <a:pt x="8527725" y="2379663"/>
                </a:lnTo>
                <a:lnTo>
                  <a:pt x="8533446" y="2378075"/>
                </a:lnTo>
                <a:lnTo>
                  <a:pt x="8538531" y="2376805"/>
                </a:lnTo>
                <a:lnTo>
                  <a:pt x="8544252" y="2375217"/>
                </a:lnTo>
                <a:lnTo>
                  <a:pt x="8549655" y="2374582"/>
                </a:lnTo>
                <a:lnTo>
                  <a:pt x="8555058" y="2373947"/>
                </a:lnTo>
                <a:lnTo>
                  <a:pt x="8560779" y="2373312"/>
                </a:lnTo>
                <a:lnTo>
                  <a:pt x="8566182" y="2373312"/>
                </a:lnTo>
                <a:lnTo>
                  <a:pt x="8571585" y="2373312"/>
                </a:lnTo>
                <a:lnTo>
                  <a:pt x="8576989" y="2373947"/>
                </a:lnTo>
                <a:lnTo>
                  <a:pt x="8582709" y="2374582"/>
                </a:lnTo>
                <a:lnTo>
                  <a:pt x="8587795" y="2375217"/>
                </a:lnTo>
                <a:lnTo>
                  <a:pt x="8593516" y="2376805"/>
                </a:lnTo>
                <a:lnTo>
                  <a:pt x="8598601" y="2378075"/>
                </a:lnTo>
                <a:lnTo>
                  <a:pt x="8604322" y="2379663"/>
                </a:lnTo>
                <a:lnTo>
                  <a:pt x="8609725" y="2381567"/>
                </a:lnTo>
                <a:lnTo>
                  <a:pt x="8614810" y="2383790"/>
                </a:lnTo>
                <a:lnTo>
                  <a:pt x="8619578" y="2386648"/>
                </a:lnTo>
                <a:lnTo>
                  <a:pt x="8624345" y="2389188"/>
                </a:lnTo>
                <a:lnTo>
                  <a:pt x="8629431" y="2392362"/>
                </a:lnTo>
                <a:lnTo>
                  <a:pt x="8634198" y="2395537"/>
                </a:lnTo>
                <a:lnTo>
                  <a:pt x="8638648" y="2399030"/>
                </a:lnTo>
                <a:lnTo>
                  <a:pt x="8643097" y="2402840"/>
                </a:lnTo>
                <a:lnTo>
                  <a:pt x="8647547" y="2406968"/>
                </a:lnTo>
                <a:lnTo>
                  <a:pt x="8651679" y="2411413"/>
                </a:lnTo>
                <a:lnTo>
                  <a:pt x="8655493" y="2415857"/>
                </a:lnTo>
                <a:lnTo>
                  <a:pt x="8659307" y="2420303"/>
                </a:lnTo>
                <a:lnTo>
                  <a:pt x="8662167" y="2425382"/>
                </a:lnTo>
                <a:lnTo>
                  <a:pt x="8665663" y="2430145"/>
                </a:lnTo>
                <a:lnTo>
                  <a:pt x="8668206" y="2434907"/>
                </a:lnTo>
                <a:lnTo>
                  <a:pt x="8670749" y="2439670"/>
                </a:lnTo>
                <a:lnTo>
                  <a:pt x="8672974" y="2445067"/>
                </a:lnTo>
                <a:lnTo>
                  <a:pt x="8674880" y="2450148"/>
                </a:lnTo>
                <a:lnTo>
                  <a:pt x="8676787" y="2455862"/>
                </a:lnTo>
                <a:lnTo>
                  <a:pt x="8677741" y="2460943"/>
                </a:lnTo>
                <a:lnTo>
                  <a:pt x="8679330" y="2466340"/>
                </a:lnTo>
                <a:lnTo>
                  <a:pt x="8679966" y="2471738"/>
                </a:lnTo>
                <a:lnTo>
                  <a:pt x="8680919" y="2477452"/>
                </a:lnTo>
                <a:lnTo>
                  <a:pt x="8681237" y="2483168"/>
                </a:lnTo>
                <a:lnTo>
                  <a:pt x="8681237" y="2488247"/>
                </a:lnTo>
                <a:lnTo>
                  <a:pt x="8681237" y="2493962"/>
                </a:lnTo>
                <a:lnTo>
                  <a:pt x="8680919" y="2499360"/>
                </a:lnTo>
                <a:lnTo>
                  <a:pt x="8679966" y="2505075"/>
                </a:lnTo>
                <a:lnTo>
                  <a:pt x="8679330" y="2510155"/>
                </a:lnTo>
                <a:lnTo>
                  <a:pt x="8677741" y="2515870"/>
                </a:lnTo>
                <a:lnTo>
                  <a:pt x="8676787" y="2520950"/>
                </a:lnTo>
                <a:lnTo>
                  <a:pt x="8674880" y="2526665"/>
                </a:lnTo>
                <a:lnTo>
                  <a:pt x="8672974" y="2531745"/>
                </a:lnTo>
                <a:lnTo>
                  <a:pt x="8670749" y="2536825"/>
                </a:lnTo>
                <a:lnTo>
                  <a:pt x="8668206" y="2541905"/>
                </a:lnTo>
                <a:lnTo>
                  <a:pt x="8665663" y="2546667"/>
                </a:lnTo>
                <a:lnTo>
                  <a:pt x="8662167" y="2551430"/>
                </a:lnTo>
                <a:lnTo>
                  <a:pt x="8659307" y="2556510"/>
                </a:lnTo>
                <a:lnTo>
                  <a:pt x="8655493" y="2560955"/>
                </a:lnTo>
                <a:lnTo>
                  <a:pt x="8651679" y="2565400"/>
                </a:lnTo>
                <a:lnTo>
                  <a:pt x="8647547" y="2569845"/>
                </a:lnTo>
                <a:lnTo>
                  <a:pt x="7392750" y="3822700"/>
                </a:lnTo>
                <a:lnTo>
                  <a:pt x="7388618" y="3827145"/>
                </a:lnTo>
                <a:lnTo>
                  <a:pt x="7385122" y="3831590"/>
                </a:lnTo>
                <a:lnTo>
                  <a:pt x="7381626" y="3836035"/>
                </a:lnTo>
                <a:lnTo>
                  <a:pt x="7378448" y="3841115"/>
                </a:lnTo>
                <a:lnTo>
                  <a:pt x="7375269" y="3845877"/>
                </a:lnTo>
                <a:lnTo>
                  <a:pt x="7372409" y="3850640"/>
                </a:lnTo>
                <a:lnTo>
                  <a:pt x="7369866" y="3855720"/>
                </a:lnTo>
                <a:lnTo>
                  <a:pt x="7367641" y="3860800"/>
                </a:lnTo>
                <a:lnTo>
                  <a:pt x="7365734" y="3865880"/>
                </a:lnTo>
                <a:lnTo>
                  <a:pt x="7364145" y="3871595"/>
                </a:lnTo>
                <a:lnTo>
                  <a:pt x="7362556" y="3876675"/>
                </a:lnTo>
                <a:lnTo>
                  <a:pt x="7361603" y="3882390"/>
                </a:lnTo>
                <a:lnTo>
                  <a:pt x="7360331" y="3887470"/>
                </a:lnTo>
                <a:lnTo>
                  <a:pt x="7359696" y="3893185"/>
                </a:lnTo>
                <a:lnTo>
                  <a:pt x="7359378" y="3898582"/>
                </a:lnTo>
                <a:lnTo>
                  <a:pt x="7359378" y="3904297"/>
                </a:lnTo>
                <a:lnTo>
                  <a:pt x="7359378" y="3909695"/>
                </a:lnTo>
                <a:lnTo>
                  <a:pt x="7359696" y="3915092"/>
                </a:lnTo>
                <a:lnTo>
                  <a:pt x="7360331" y="3920807"/>
                </a:lnTo>
                <a:lnTo>
                  <a:pt x="7361603" y="3926205"/>
                </a:lnTo>
                <a:lnTo>
                  <a:pt x="7362556" y="3931602"/>
                </a:lnTo>
                <a:lnTo>
                  <a:pt x="7364145" y="3936682"/>
                </a:lnTo>
                <a:lnTo>
                  <a:pt x="7365734" y="3942397"/>
                </a:lnTo>
                <a:lnTo>
                  <a:pt x="7367641" y="3947477"/>
                </a:lnTo>
                <a:lnTo>
                  <a:pt x="7369866" y="3952875"/>
                </a:lnTo>
                <a:lnTo>
                  <a:pt x="7372409" y="3957637"/>
                </a:lnTo>
                <a:lnTo>
                  <a:pt x="7375269" y="3962400"/>
                </a:lnTo>
                <a:lnTo>
                  <a:pt x="7378448" y="3967162"/>
                </a:lnTo>
                <a:lnTo>
                  <a:pt x="7381626" y="3972242"/>
                </a:lnTo>
                <a:lnTo>
                  <a:pt x="7385122" y="3976687"/>
                </a:lnTo>
                <a:lnTo>
                  <a:pt x="7388618" y="3981132"/>
                </a:lnTo>
                <a:lnTo>
                  <a:pt x="7392750" y="3985577"/>
                </a:lnTo>
                <a:lnTo>
                  <a:pt x="7397200" y="3989705"/>
                </a:lnTo>
                <a:lnTo>
                  <a:pt x="7401967" y="3993515"/>
                </a:lnTo>
                <a:lnTo>
                  <a:pt x="7406417" y="3997007"/>
                </a:lnTo>
                <a:lnTo>
                  <a:pt x="7411184" y="4000182"/>
                </a:lnTo>
                <a:lnTo>
                  <a:pt x="7415952" y="4003357"/>
                </a:lnTo>
                <a:lnTo>
                  <a:pt x="7420719" y="4006215"/>
                </a:lnTo>
                <a:lnTo>
                  <a:pt x="7426122" y="4008755"/>
                </a:lnTo>
                <a:lnTo>
                  <a:pt x="7430890" y="4010977"/>
                </a:lnTo>
                <a:lnTo>
                  <a:pt x="7436293" y="4012882"/>
                </a:lnTo>
                <a:lnTo>
                  <a:pt x="7441696" y="4014787"/>
                </a:lnTo>
                <a:lnTo>
                  <a:pt x="7447099" y="4015740"/>
                </a:lnTo>
                <a:lnTo>
                  <a:pt x="7452502" y="4017327"/>
                </a:lnTo>
                <a:lnTo>
                  <a:pt x="7457905" y="4017962"/>
                </a:lnTo>
                <a:lnTo>
                  <a:pt x="7463309" y="4018597"/>
                </a:lnTo>
                <a:lnTo>
                  <a:pt x="7469030" y="4019232"/>
                </a:lnTo>
                <a:lnTo>
                  <a:pt x="7474433" y="4019232"/>
                </a:lnTo>
                <a:lnTo>
                  <a:pt x="7479836" y="4019232"/>
                </a:lnTo>
                <a:lnTo>
                  <a:pt x="7485557" y="4018597"/>
                </a:lnTo>
                <a:lnTo>
                  <a:pt x="7490960" y="4017962"/>
                </a:lnTo>
                <a:lnTo>
                  <a:pt x="7496681" y="4017327"/>
                </a:lnTo>
                <a:lnTo>
                  <a:pt x="7501766" y="4015740"/>
                </a:lnTo>
                <a:lnTo>
                  <a:pt x="7507169" y="4014787"/>
                </a:lnTo>
                <a:lnTo>
                  <a:pt x="7512572" y="4012882"/>
                </a:lnTo>
                <a:lnTo>
                  <a:pt x="7517975" y="4010977"/>
                </a:lnTo>
                <a:lnTo>
                  <a:pt x="7523061" y="4008755"/>
                </a:lnTo>
                <a:lnTo>
                  <a:pt x="7527828" y="4006215"/>
                </a:lnTo>
                <a:lnTo>
                  <a:pt x="7532914" y="4003357"/>
                </a:lnTo>
                <a:lnTo>
                  <a:pt x="7537681" y="4000182"/>
                </a:lnTo>
                <a:lnTo>
                  <a:pt x="7542448" y="3997007"/>
                </a:lnTo>
                <a:lnTo>
                  <a:pt x="7546898" y="3993515"/>
                </a:lnTo>
                <a:lnTo>
                  <a:pt x="7551348" y="3989705"/>
                </a:lnTo>
                <a:lnTo>
                  <a:pt x="7555797" y="3985577"/>
                </a:lnTo>
                <a:lnTo>
                  <a:pt x="8717788" y="2825115"/>
                </a:lnTo>
                <a:lnTo>
                  <a:pt x="8721919" y="2820987"/>
                </a:lnTo>
                <a:lnTo>
                  <a:pt x="8726369" y="2817177"/>
                </a:lnTo>
                <a:lnTo>
                  <a:pt x="8731137" y="2813685"/>
                </a:lnTo>
                <a:lnTo>
                  <a:pt x="8735586" y="2810192"/>
                </a:lnTo>
                <a:lnTo>
                  <a:pt x="8740672" y="2807335"/>
                </a:lnTo>
                <a:lnTo>
                  <a:pt x="8745757" y="2804477"/>
                </a:lnTo>
                <a:lnTo>
                  <a:pt x="8750524" y="2801937"/>
                </a:lnTo>
                <a:lnTo>
                  <a:pt x="8755927" y="2799715"/>
                </a:lnTo>
                <a:lnTo>
                  <a:pt x="8761013" y="2797810"/>
                </a:lnTo>
                <a:lnTo>
                  <a:pt x="8766416" y="2795905"/>
                </a:lnTo>
                <a:lnTo>
                  <a:pt x="8771819" y="2794635"/>
                </a:lnTo>
                <a:lnTo>
                  <a:pt x="8777222" y="2793365"/>
                </a:lnTo>
                <a:lnTo>
                  <a:pt x="8782625" y="2792730"/>
                </a:lnTo>
                <a:lnTo>
                  <a:pt x="8788346" y="2792095"/>
                </a:lnTo>
                <a:lnTo>
                  <a:pt x="8793431" y="2791460"/>
                </a:lnTo>
                <a:lnTo>
                  <a:pt x="8799152" y="2791460"/>
                </a:lnTo>
                <a:lnTo>
                  <a:pt x="8804556" y="2791460"/>
                </a:lnTo>
                <a:lnTo>
                  <a:pt x="8810277" y="2792095"/>
                </a:lnTo>
                <a:lnTo>
                  <a:pt x="8815680" y="2792730"/>
                </a:lnTo>
                <a:lnTo>
                  <a:pt x="8821083" y="2793365"/>
                </a:lnTo>
                <a:lnTo>
                  <a:pt x="8826804" y="2794635"/>
                </a:lnTo>
                <a:lnTo>
                  <a:pt x="8831889" y="2795905"/>
                </a:lnTo>
                <a:lnTo>
                  <a:pt x="8837292" y="2797810"/>
                </a:lnTo>
                <a:lnTo>
                  <a:pt x="8842377" y="2799715"/>
                </a:lnTo>
                <a:lnTo>
                  <a:pt x="8847463" y="2801937"/>
                </a:lnTo>
                <a:lnTo>
                  <a:pt x="8852866" y="2804477"/>
                </a:lnTo>
                <a:lnTo>
                  <a:pt x="8857633" y="2807335"/>
                </a:lnTo>
                <a:lnTo>
                  <a:pt x="8862401" y="2810192"/>
                </a:lnTo>
                <a:lnTo>
                  <a:pt x="8867486" y="2813685"/>
                </a:lnTo>
                <a:lnTo>
                  <a:pt x="8871936" y="2817177"/>
                </a:lnTo>
                <a:lnTo>
                  <a:pt x="8876385" y="2820987"/>
                </a:lnTo>
                <a:lnTo>
                  <a:pt x="8880517" y="2825115"/>
                </a:lnTo>
                <a:lnTo>
                  <a:pt x="8884649" y="2829242"/>
                </a:lnTo>
                <a:lnTo>
                  <a:pt x="8888781" y="2833687"/>
                </a:lnTo>
                <a:lnTo>
                  <a:pt x="8891959" y="2838450"/>
                </a:lnTo>
                <a:lnTo>
                  <a:pt x="8895455" y="2842895"/>
                </a:lnTo>
                <a:lnTo>
                  <a:pt x="8898316" y="2847975"/>
                </a:lnTo>
                <a:lnTo>
                  <a:pt x="8901494" y="2853055"/>
                </a:lnTo>
                <a:lnTo>
                  <a:pt x="8903719" y="2857817"/>
                </a:lnTo>
                <a:lnTo>
                  <a:pt x="8905944" y="2863215"/>
                </a:lnTo>
                <a:lnTo>
                  <a:pt x="8908168" y="2868295"/>
                </a:lnTo>
                <a:lnTo>
                  <a:pt x="8909440" y="2873692"/>
                </a:lnTo>
                <a:lnTo>
                  <a:pt x="8911029" y="2879090"/>
                </a:lnTo>
                <a:lnTo>
                  <a:pt x="8912300" y="2884487"/>
                </a:lnTo>
                <a:lnTo>
                  <a:pt x="8913254" y="2889885"/>
                </a:lnTo>
                <a:lnTo>
                  <a:pt x="8913572" y="2895600"/>
                </a:lnTo>
                <a:lnTo>
                  <a:pt x="8913889" y="2900680"/>
                </a:lnTo>
                <a:lnTo>
                  <a:pt x="8914525" y="2906395"/>
                </a:lnTo>
                <a:lnTo>
                  <a:pt x="8913889" y="2911792"/>
                </a:lnTo>
                <a:lnTo>
                  <a:pt x="8913572" y="2917507"/>
                </a:lnTo>
                <a:lnTo>
                  <a:pt x="8913254" y="2923222"/>
                </a:lnTo>
                <a:lnTo>
                  <a:pt x="8912300" y="2928302"/>
                </a:lnTo>
                <a:lnTo>
                  <a:pt x="8911029" y="2934017"/>
                </a:lnTo>
                <a:lnTo>
                  <a:pt x="8909440" y="2939097"/>
                </a:lnTo>
                <a:lnTo>
                  <a:pt x="8908168" y="2944495"/>
                </a:lnTo>
                <a:lnTo>
                  <a:pt x="8905944" y="2949575"/>
                </a:lnTo>
                <a:lnTo>
                  <a:pt x="8903719" y="2954655"/>
                </a:lnTo>
                <a:lnTo>
                  <a:pt x="8901494" y="2960052"/>
                </a:lnTo>
                <a:lnTo>
                  <a:pt x="8898316" y="2964815"/>
                </a:lnTo>
                <a:lnTo>
                  <a:pt x="8895455" y="2969577"/>
                </a:lnTo>
                <a:lnTo>
                  <a:pt x="8891959" y="2974657"/>
                </a:lnTo>
                <a:lnTo>
                  <a:pt x="8888781" y="2979102"/>
                </a:lnTo>
                <a:lnTo>
                  <a:pt x="8884649" y="2983547"/>
                </a:lnTo>
                <a:lnTo>
                  <a:pt x="8880517" y="2987992"/>
                </a:lnTo>
                <a:lnTo>
                  <a:pt x="8288080" y="3579812"/>
                </a:lnTo>
                <a:lnTo>
                  <a:pt x="8283948" y="3584257"/>
                </a:lnTo>
                <a:lnTo>
                  <a:pt x="8280134" y="3588702"/>
                </a:lnTo>
                <a:lnTo>
                  <a:pt x="8276320" y="3593147"/>
                </a:lnTo>
                <a:lnTo>
                  <a:pt x="8273142" y="3597910"/>
                </a:lnTo>
                <a:lnTo>
                  <a:pt x="8269964" y="3602990"/>
                </a:lnTo>
                <a:lnTo>
                  <a:pt x="8267421" y="3607752"/>
                </a:lnTo>
                <a:lnTo>
                  <a:pt x="8264878" y="3612515"/>
                </a:lnTo>
                <a:lnTo>
                  <a:pt x="8262654" y="3617595"/>
                </a:lnTo>
                <a:lnTo>
                  <a:pt x="8260747" y="3622992"/>
                </a:lnTo>
                <a:lnTo>
                  <a:pt x="8258840" y="3628707"/>
                </a:lnTo>
                <a:lnTo>
                  <a:pt x="8257251" y="3633787"/>
                </a:lnTo>
                <a:lnTo>
                  <a:pt x="8256297" y="3638867"/>
                </a:lnTo>
                <a:lnTo>
                  <a:pt x="8255344" y="3644582"/>
                </a:lnTo>
                <a:lnTo>
                  <a:pt x="8254708" y="3650297"/>
                </a:lnTo>
                <a:lnTo>
                  <a:pt x="8254390" y="3655695"/>
                </a:lnTo>
                <a:lnTo>
                  <a:pt x="8254072" y="3661092"/>
                </a:lnTo>
                <a:lnTo>
                  <a:pt x="8254390" y="3666490"/>
                </a:lnTo>
                <a:lnTo>
                  <a:pt x="8254708" y="3672205"/>
                </a:lnTo>
                <a:lnTo>
                  <a:pt x="8255344" y="3677602"/>
                </a:lnTo>
                <a:lnTo>
                  <a:pt x="8256297" y="3683000"/>
                </a:lnTo>
                <a:lnTo>
                  <a:pt x="8257251" y="3688397"/>
                </a:lnTo>
                <a:lnTo>
                  <a:pt x="8258840" y="3693795"/>
                </a:lnTo>
                <a:lnTo>
                  <a:pt x="8260747" y="3699510"/>
                </a:lnTo>
                <a:lnTo>
                  <a:pt x="8262654" y="3704590"/>
                </a:lnTo>
                <a:lnTo>
                  <a:pt x="8264878" y="3709352"/>
                </a:lnTo>
                <a:lnTo>
                  <a:pt x="8267421" y="3714750"/>
                </a:lnTo>
                <a:lnTo>
                  <a:pt x="8269964" y="3719512"/>
                </a:lnTo>
                <a:lnTo>
                  <a:pt x="8273142" y="3724275"/>
                </a:lnTo>
                <a:lnTo>
                  <a:pt x="8276320" y="3729037"/>
                </a:lnTo>
                <a:lnTo>
                  <a:pt x="8280134" y="3733800"/>
                </a:lnTo>
                <a:lnTo>
                  <a:pt x="8283948" y="3738245"/>
                </a:lnTo>
                <a:lnTo>
                  <a:pt x="8288080" y="3742690"/>
                </a:lnTo>
                <a:lnTo>
                  <a:pt x="8291576" y="3745865"/>
                </a:lnTo>
                <a:lnTo>
                  <a:pt x="8295390" y="3749357"/>
                </a:lnTo>
                <a:lnTo>
                  <a:pt x="8303654" y="3755707"/>
                </a:lnTo>
                <a:lnTo>
                  <a:pt x="8311917" y="3760787"/>
                </a:lnTo>
                <a:lnTo>
                  <a:pt x="8320499" y="3765232"/>
                </a:lnTo>
                <a:lnTo>
                  <a:pt x="8329716" y="3769042"/>
                </a:lnTo>
                <a:lnTo>
                  <a:pt x="8338615" y="3771900"/>
                </a:lnTo>
                <a:lnTo>
                  <a:pt x="8348468" y="3774122"/>
                </a:lnTo>
                <a:lnTo>
                  <a:pt x="8357685" y="3775392"/>
                </a:lnTo>
                <a:lnTo>
                  <a:pt x="8367538" y="3776027"/>
                </a:lnTo>
                <a:lnTo>
                  <a:pt x="8376755" y="3775710"/>
                </a:lnTo>
                <a:lnTo>
                  <a:pt x="8386608" y="3775075"/>
                </a:lnTo>
                <a:lnTo>
                  <a:pt x="8395825" y="3773170"/>
                </a:lnTo>
                <a:lnTo>
                  <a:pt x="8405042" y="3770630"/>
                </a:lnTo>
                <a:lnTo>
                  <a:pt x="8414577" y="3766820"/>
                </a:lnTo>
                <a:lnTo>
                  <a:pt x="8423476" y="3762692"/>
                </a:lnTo>
                <a:lnTo>
                  <a:pt x="8431740" y="3757930"/>
                </a:lnTo>
                <a:lnTo>
                  <a:pt x="9147326" y="3037501"/>
                </a:lnTo>
                <a:lnTo>
                  <a:pt x="9147326" y="6857999"/>
                </a:lnTo>
                <a:lnTo>
                  <a:pt x="460220" y="6857999"/>
                </a:lnTo>
                <a:lnTo>
                  <a:pt x="2028398" y="5291772"/>
                </a:lnTo>
                <a:lnTo>
                  <a:pt x="2032530" y="5287644"/>
                </a:lnTo>
                <a:lnTo>
                  <a:pt x="2036026" y="5283199"/>
                </a:lnTo>
                <a:lnTo>
                  <a:pt x="2039840" y="5278437"/>
                </a:lnTo>
                <a:lnTo>
                  <a:pt x="2043336" y="5273992"/>
                </a:lnTo>
                <a:lnTo>
                  <a:pt x="2046196" y="5268912"/>
                </a:lnTo>
                <a:lnTo>
                  <a:pt x="2048739" y="5263832"/>
                </a:lnTo>
                <a:lnTo>
                  <a:pt x="2051600" y="5259069"/>
                </a:lnTo>
                <a:lnTo>
                  <a:pt x="2053824" y="5253672"/>
                </a:lnTo>
                <a:lnTo>
                  <a:pt x="2055731" y="5248592"/>
                </a:lnTo>
                <a:lnTo>
                  <a:pt x="2057321" y="5243194"/>
                </a:lnTo>
                <a:lnTo>
                  <a:pt x="2058910" y="5237797"/>
                </a:lnTo>
                <a:lnTo>
                  <a:pt x="2060181" y="5232399"/>
                </a:lnTo>
                <a:lnTo>
                  <a:pt x="2060817" y="5227002"/>
                </a:lnTo>
                <a:lnTo>
                  <a:pt x="2061452" y="5221287"/>
                </a:lnTo>
                <a:lnTo>
                  <a:pt x="2061770" y="5216207"/>
                </a:lnTo>
                <a:lnTo>
                  <a:pt x="2062406" y="5210492"/>
                </a:lnTo>
                <a:lnTo>
                  <a:pt x="2061770" y="5204777"/>
                </a:lnTo>
                <a:lnTo>
                  <a:pt x="2061452" y="5199379"/>
                </a:lnTo>
                <a:lnTo>
                  <a:pt x="2060817" y="5193664"/>
                </a:lnTo>
                <a:lnTo>
                  <a:pt x="2060181" y="5188584"/>
                </a:lnTo>
                <a:lnTo>
                  <a:pt x="2058910" y="5182869"/>
                </a:lnTo>
                <a:lnTo>
                  <a:pt x="2057321" y="5177789"/>
                </a:lnTo>
                <a:lnTo>
                  <a:pt x="2055731" y="5172392"/>
                </a:lnTo>
                <a:lnTo>
                  <a:pt x="2053824" y="5167312"/>
                </a:lnTo>
                <a:lnTo>
                  <a:pt x="2051600" y="5161914"/>
                </a:lnTo>
                <a:lnTo>
                  <a:pt x="2048739" y="5156834"/>
                </a:lnTo>
                <a:lnTo>
                  <a:pt x="2046196" y="5152072"/>
                </a:lnTo>
                <a:lnTo>
                  <a:pt x="2043336" y="5146992"/>
                </a:lnTo>
                <a:lnTo>
                  <a:pt x="2039840" y="5142230"/>
                </a:lnTo>
                <a:lnTo>
                  <a:pt x="2036026" y="5137785"/>
                </a:lnTo>
                <a:lnTo>
                  <a:pt x="2032530" y="5133340"/>
                </a:lnTo>
                <a:lnTo>
                  <a:pt x="2028398" y="5129212"/>
                </a:lnTo>
                <a:lnTo>
                  <a:pt x="2024266" y="5125085"/>
                </a:lnTo>
                <a:lnTo>
                  <a:pt x="2019816" y="5120957"/>
                </a:lnTo>
                <a:lnTo>
                  <a:pt x="2015049" y="5117782"/>
                </a:lnTo>
                <a:lnTo>
                  <a:pt x="2010281" y="5114290"/>
                </a:lnTo>
                <a:lnTo>
                  <a:pt x="2005514" y="5111432"/>
                </a:lnTo>
                <a:lnTo>
                  <a:pt x="2000429" y="5108257"/>
                </a:lnTo>
                <a:lnTo>
                  <a:pt x="1995661" y="5106035"/>
                </a:lnTo>
                <a:lnTo>
                  <a:pt x="1990258" y="5103812"/>
                </a:lnTo>
                <a:lnTo>
                  <a:pt x="1985173" y="5101590"/>
                </a:lnTo>
                <a:lnTo>
                  <a:pt x="1979770" y="5100320"/>
                </a:lnTo>
                <a:lnTo>
                  <a:pt x="1974367" y="5098732"/>
                </a:lnTo>
                <a:lnTo>
                  <a:pt x="1968964" y="5097462"/>
                </a:lnTo>
                <a:lnTo>
                  <a:pt x="1963560" y="5096510"/>
                </a:lnTo>
                <a:lnTo>
                  <a:pt x="1958157" y="5095557"/>
                </a:lnTo>
                <a:lnTo>
                  <a:pt x="1952754" y="5095240"/>
                </a:lnTo>
                <a:lnTo>
                  <a:pt x="1947033" y="5095240"/>
                </a:lnTo>
                <a:lnTo>
                  <a:pt x="1941312" y="5095240"/>
                </a:lnTo>
                <a:lnTo>
                  <a:pt x="1935909" y="5095557"/>
                </a:lnTo>
                <a:lnTo>
                  <a:pt x="1930506" y="5096510"/>
                </a:lnTo>
                <a:lnTo>
                  <a:pt x="1925103" y="5097462"/>
                </a:lnTo>
                <a:lnTo>
                  <a:pt x="1919382" y="5098732"/>
                </a:lnTo>
                <a:lnTo>
                  <a:pt x="1914297" y="5100320"/>
                </a:lnTo>
                <a:lnTo>
                  <a:pt x="1908894" y="5101590"/>
                </a:lnTo>
                <a:lnTo>
                  <a:pt x="1903808" y="5103812"/>
                </a:lnTo>
                <a:lnTo>
                  <a:pt x="1898405" y="5106035"/>
                </a:lnTo>
                <a:lnTo>
                  <a:pt x="1893320" y="5108257"/>
                </a:lnTo>
                <a:lnTo>
                  <a:pt x="1888552" y="5111432"/>
                </a:lnTo>
                <a:lnTo>
                  <a:pt x="1883467" y="5114290"/>
                </a:lnTo>
                <a:lnTo>
                  <a:pt x="1878700" y="5117782"/>
                </a:lnTo>
                <a:lnTo>
                  <a:pt x="1874250" y="5120957"/>
                </a:lnTo>
                <a:lnTo>
                  <a:pt x="1869800" y="5125085"/>
                </a:lnTo>
                <a:lnTo>
                  <a:pt x="1865668" y="5129212"/>
                </a:lnTo>
                <a:lnTo>
                  <a:pt x="1760149" y="5234304"/>
                </a:lnTo>
                <a:lnTo>
                  <a:pt x="1755699" y="5238432"/>
                </a:lnTo>
                <a:lnTo>
                  <a:pt x="1751249" y="5242559"/>
                </a:lnTo>
                <a:lnTo>
                  <a:pt x="1746799" y="5245734"/>
                </a:lnTo>
                <a:lnTo>
                  <a:pt x="1741714" y="5249227"/>
                </a:lnTo>
                <a:lnTo>
                  <a:pt x="1736947" y="5252084"/>
                </a:lnTo>
                <a:lnTo>
                  <a:pt x="1732179" y="5255259"/>
                </a:lnTo>
                <a:lnTo>
                  <a:pt x="1726776" y="5257482"/>
                </a:lnTo>
                <a:lnTo>
                  <a:pt x="1722009" y="5259704"/>
                </a:lnTo>
                <a:lnTo>
                  <a:pt x="1716288" y="5261927"/>
                </a:lnTo>
                <a:lnTo>
                  <a:pt x="1711202" y="5263514"/>
                </a:lnTo>
                <a:lnTo>
                  <a:pt x="1706117" y="5264784"/>
                </a:lnTo>
                <a:lnTo>
                  <a:pt x="1700396" y="5266054"/>
                </a:lnTo>
                <a:lnTo>
                  <a:pt x="1695311" y="5267007"/>
                </a:lnTo>
                <a:lnTo>
                  <a:pt x="1689590" y="5267642"/>
                </a:lnTo>
                <a:lnTo>
                  <a:pt x="1683869" y="5268277"/>
                </a:lnTo>
                <a:lnTo>
                  <a:pt x="1678466" y="5268277"/>
                </a:lnTo>
                <a:lnTo>
                  <a:pt x="1673063" y="5268277"/>
                </a:lnTo>
                <a:lnTo>
                  <a:pt x="1667660" y="5267642"/>
                </a:lnTo>
                <a:lnTo>
                  <a:pt x="1661939" y="5267007"/>
                </a:lnTo>
                <a:lnTo>
                  <a:pt x="1656218" y="5266054"/>
                </a:lnTo>
                <a:lnTo>
                  <a:pt x="1651132" y="5264784"/>
                </a:lnTo>
                <a:lnTo>
                  <a:pt x="1645412" y="5263514"/>
                </a:lnTo>
                <a:lnTo>
                  <a:pt x="1640326" y="5261927"/>
                </a:lnTo>
                <a:lnTo>
                  <a:pt x="1635241" y="5259704"/>
                </a:lnTo>
                <a:lnTo>
                  <a:pt x="1629838" y="5257482"/>
                </a:lnTo>
                <a:lnTo>
                  <a:pt x="1625070" y="5255259"/>
                </a:lnTo>
                <a:lnTo>
                  <a:pt x="1619667" y="5252084"/>
                </a:lnTo>
                <a:lnTo>
                  <a:pt x="1614900" y="5249227"/>
                </a:lnTo>
                <a:lnTo>
                  <a:pt x="1610450" y="5245734"/>
                </a:lnTo>
                <a:lnTo>
                  <a:pt x="1605683" y="5242559"/>
                </a:lnTo>
                <a:lnTo>
                  <a:pt x="1601551" y="5238432"/>
                </a:lnTo>
                <a:lnTo>
                  <a:pt x="1597101" y="5234304"/>
                </a:lnTo>
                <a:lnTo>
                  <a:pt x="1592969" y="5230177"/>
                </a:lnTo>
                <a:lnTo>
                  <a:pt x="1589155" y="5225732"/>
                </a:lnTo>
                <a:lnTo>
                  <a:pt x="1585342" y="5221287"/>
                </a:lnTo>
                <a:lnTo>
                  <a:pt x="1582163" y="5216524"/>
                </a:lnTo>
                <a:lnTo>
                  <a:pt x="1578985" y="5211444"/>
                </a:lnTo>
                <a:lnTo>
                  <a:pt x="1576442" y="5206682"/>
                </a:lnTo>
                <a:lnTo>
                  <a:pt x="1573900" y="5201602"/>
                </a:lnTo>
                <a:lnTo>
                  <a:pt x="1571675" y="5196204"/>
                </a:lnTo>
                <a:lnTo>
                  <a:pt x="1569768" y="5191124"/>
                </a:lnTo>
                <a:lnTo>
                  <a:pt x="1567861" y="5186044"/>
                </a:lnTo>
                <a:lnTo>
                  <a:pt x="1566589" y="5180647"/>
                </a:lnTo>
                <a:lnTo>
                  <a:pt x="1565318" y="5174932"/>
                </a:lnTo>
                <a:lnTo>
                  <a:pt x="1564682" y="5169534"/>
                </a:lnTo>
                <a:lnTo>
                  <a:pt x="1563729" y="5164137"/>
                </a:lnTo>
                <a:lnTo>
                  <a:pt x="1563411" y="5158739"/>
                </a:lnTo>
                <a:lnTo>
                  <a:pt x="1563411" y="5153024"/>
                </a:lnTo>
                <a:lnTo>
                  <a:pt x="1563411" y="5147627"/>
                </a:lnTo>
                <a:lnTo>
                  <a:pt x="1563729" y="5142230"/>
                </a:lnTo>
                <a:lnTo>
                  <a:pt x="1564682" y="5136832"/>
                </a:lnTo>
                <a:lnTo>
                  <a:pt x="1565318" y="5131117"/>
                </a:lnTo>
                <a:lnTo>
                  <a:pt x="1566589" y="5126037"/>
                </a:lnTo>
                <a:lnTo>
                  <a:pt x="1567861" y="5120322"/>
                </a:lnTo>
                <a:lnTo>
                  <a:pt x="1569768" y="5115242"/>
                </a:lnTo>
                <a:lnTo>
                  <a:pt x="1571675" y="5109845"/>
                </a:lnTo>
                <a:lnTo>
                  <a:pt x="1573900" y="5104765"/>
                </a:lnTo>
                <a:lnTo>
                  <a:pt x="1576442" y="5099685"/>
                </a:lnTo>
                <a:lnTo>
                  <a:pt x="1578985" y="5094605"/>
                </a:lnTo>
                <a:lnTo>
                  <a:pt x="1582163" y="5089842"/>
                </a:lnTo>
                <a:lnTo>
                  <a:pt x="1585342" y="5085397"/>
                </a:lnTo>
                <a:lnTo>
                  <a:pt x="1589155" y="5080317"/>
                </a:lnTo>
                <a:lnTo>
                  <a:pt x="1592969" y="5075872"/>
                </a:lnTo>
                <a:lnTo>
                  <a:pt x="1597101" y="5071745"/>
                </a:lnTo>
                <a:lnTo>
                  <a:pt x="2266136" y="4403725"/>
                </a:lnTo>
                <a:lnTo>
                  <a:pt x="2270267" y="4399280"/>
                </a:lnTo>
                <a:lnTo>
                  <a:pt x="2273764" y="4394835"/>
                </a:lnTo>
                <a:lnTo>
                  <a:pt x="2277578" y="4390390"/>
                </a:lnTo>
                <a:lnTo>
                  <a:pt x="2281074" y="4385310"/>
                </a:lnTo>
                <a:lnTo>
                  <a:pt x="2283934" y="4380547"/>
                </a:lnTo>
                <a:lnTo>
                  <a:pt x="2286477" y="4375785"/>
                </a:lnTo>
                <a:lnTo>
                  <a:pt x="2289019" y="4371022"/>
                </a:lnTo>
                <a:lnTo>
                  <a:pt x="2291244" y="4365625"/>
                </a:lnTo>
                <a:lnTo>
                  <a:pt x="2293151" y="4360545"/>
                </a:lnTo>
                <a:lnTo>
                  <a:pt x="2295058" y="4354830"/>
                </a:lnTo>
                <a:lnTo>
                  <a:pt x="2296647" y="4349750"/>
                </a:lnTo>
                <a:lnTo>
                  <a:pt x="2297601" y="4344352"/>
                </a:lnTo>
                <a:lnTo>
                  <a:pt x="2298554" y="4338955"/>
                </a:lnTo>
                <a:lnTo>
                  <a:pt x="2299190" y="4333240"/>
                </a:lnTo>
                <a:lnTo>
                  <a:pt x="2299508" y="4327525"/>
                </a:lnTo>
                <a:lnTo>
                  <a:pt x="2299508" y="4322445"/>
                </a:lnTo>
                <a:lnTo>
                  <a:pt x="2299508" y="4316730"/>
                </a:lnTo>
                <a:lnTo>
                  <a:pt x="2299190" y="4311332"/>
                </a:lnTo>
                <a:lnTo>
                  <a:pt x="2298554" y="4305617"/>
                </a:lnTo>
                <a:lnTo>
                  <a:pt x="2297601" y="4300537"/>
                </a:lnTo>
                <a:lnTo>
                  <a:pt x="2296647" y="4294822"/>
                </a:lnTo>
                <a:lnTo>
                  <a:pt x="2295058" y="4289742"/>
                </a:lnTo>
                <a:lnTo>
                  <a:pt x="2293151" y="4284027"/>
                </a:lnTo>
                <a:lnTo>
                  <a:pt x="2291244" y="4278947"/>
                </a:lnTo>
                <a:lnTo>
                  <a:pt x="2289019" y="4273867"/>
                </a:lnTo>
                <a:lnTo>
                  <a:pt x="2286477" y="4268787"/>
                </a:lnTo>
                <a:lnTo>
                  <a:pt x="2283934" y="4264025"/>
                </a:lnTo>
                <a:lnTo>
                  <a:pt x="2281074" y="4258945"/>
                </a:lnTo>
                <a:lnTo>
                  <a:pt x="2277578" y="4254182"/>
                </a:lnTo>
                <a:lnTo>
                  <a:pt x="2273764" y="4249737"/>
                </a:lnTo>
                <a:lnTo>
                  <a:pt x="2270267" y="4245292"/>
                </a:lnTo>
                <a:lnTo>
                  <a:pt x="2266136" y="4240847"/>
                </a:lnTo>
                <a:lnTo>
                  <a:pt x="2262004" y="4236720"/>
                </a:lnTo>
                <a:lnTo>
                  <a:pt x="2257554" y="4232910"/>
                </a:lnTo>
                <a:lnTo>
                  <a:pt x="2252469" y="4229735"/>
                </a:lnTo>
                <a:lnTo>
                  <a:pt x="2248019" y="4226242"/>
                </a:lnTo>
                <a:lnTo>
                  <a:pt x="2243252" y="4223385"/>
                </a:lnTo>
                <a:lnTo>
                  <a:pt x="2238166" y="4220210"/>
                </a:lnTo>
                <a:lnTo>
                  <a:pt x="2233081" y="4217670"/>
                </a:lnTo>
                <a:lnTo>
                  <a:pt x="2227996" y="4215447"/>
                </a:lnTo>
                <a:lnTo>
                  <a:pt x="2222593" y="4213542"/>
                </a:lnTo>
                <a:lnTo>
                  <a:pt x="2217507" y="4212272"/>
                </a:lnTo>
                <a:lnTo>
                  <a:pt x="2211787" y="4210685"/>
                </a:lnTo>
                <a:lnTo>
                  <a:pt x="2206701" y="4209097"/>
                </a:lnTo>
                <a:lnTo>
                  <a:pt x="2200980" y="4208462"/>
                </a:lnTo>
                <a:lnTo>
                  <a:pt x="2195577" y="4207510"/>
                </a:lnTo>
                <a:lnTo>
                  <a:pt x="2190174" y="4207192"/>
                </a:lnTo>
                <a:lnTo>
                  <a:pt x="2184771" y="4207192"/>
                </a:lnTo>
                <a:lnTo>
                  <a:pt x="2179050" y="4207192"/>
                </a:lnTo>
                <a:lnTo>
                  <a:pt x="2173329" y="4207510"/>
                </a:lnTo>
                <a:lnTo>
                  <a:pt x="2167926" y="4208462"/>
                </a:lnTo>
                <a:lnTo>
                  <a:pt x="2162523" y="4209097"/>
                </a:lnTo>
                <a:lnTo>
                  <a:pt x="2157120" y="4210685"/>
                </a:lnTo>
                <a:lnTo>
                  <a:pt x="2151716" y="4212272"/>
                </a:lnTo>
                <a:lnTo>
                  <a:pt x="2146631" y="4213542"/>
                </a:lnTo>
                <a:lnTo>
                  <a:pt x="2141546" y="4215447"/>
                </a:lnTo>
                <a:lnTo>
                  <a:pt x="2136143" y="4217670"/>
                </a:lnTo>
                <a:lnTo>
                  <a:pt x="2131057" y="4220210"/>
                </a:lnTo>
                <a:lnTo>
                  <a:pt x="2125972" y="4223385"/>
                </a:lnTo>
                <a:lnTo>
                  <a:pt x="2121205" y="4226242"/>
                </a:lnTo>
                <a:lnTo>
                  <a:pt x="2116437" y="4229735"/>
                </a:lnTo>
                <a:lnTo>
                  <a:pt x="2111988" y="4232910"/>
                </a:lnTo>
                <a:lnTo>
                  <a:pt x="2107538" y="4236720"/>
                </a:lnTo>
                <a:lnTo>
                  <a:pt x="2103088" y="4240847"/>
                </a:lnTo>
                <a:lnTo>
                  <a:pt x="2015049" y="4329112"/>
                </a:lnTo>
                <a:lnTo>
                  <a:pt x="1915250" y="4428172"/>
                </a:lnTo>
                <a:lnTo>
                  <a:pt x="1911118" y="4432300"/>
                </a:lnTo>
                <a:lnTo>
                  <a:pt x="1906668" y="4436110"/>
                </a:lnTo>
                <a:lnTo>
                  <a:pt x="1902219" y="4439920"/>
                </a:lnTo>
                <a:lnTo>
                  <a:pt x="1897452" y="4443095"/>
                </a:lnTo>
                <a:lnTo>
                  <a:pt x="1892684" y="4446270"/>
                </a:lnTo>
                <a:lnTo>
                  <a:pt x="1887599" y="4448810"/>
                </a:lnTo>
                <a:lnTo>
                  <a:pt x="1882514" y="4451350"/>
                </a:lnTo>
                <a:lnTo>
                  <a:pt x="1877110" y="4453572"/>
                </a:lnTo>
                <a:lnTo>
                  <a:pt x="1872025" y="4455477"/>
                </a:lnTo>
                <a:lnTo>
                  <a:pt x="1866940" y="4457382"/>
                </a:lnTo>
                <a:lnTo>
                  <a:pt x="1861536" y="4458970"/>
                </a:lnTo>
                <a:lnTo>
                  <a:pt x="1855815" y="4459922"/>
                </a:lnTo>
                <a:lnTo>
                  <a:pt x="1850412" y="4460557"/>
                </a:lnTo>
                <a:lnTo>
                  <a:pt x="1845009" y="4461510"/>
                </a:lnTo>
                <a:lnTo>
                  <a:pt x="1839606" y="4461827"/>
                </a:lnTo>
                <a:lnTo>
                  <a:pt x="1833885" y="4462145"/>
                </a:lnTo>
                <a:lnTo>
                  <a:pt x="1828482" y="4461827"/>
                </a:lnTo>
                <a:lnTo>
                  <a:pt x="1823079" y="4461510"/>
                </a:lnTo>
                <a:lnTo>
                  <a:pt x="1817676" y="4460557"/>
                </a:lnTo>
                <a:lnTo>
                  <a:pt x="1811955" y="4459922"/>
                </a:lnTo>
                <a:lnTo>
                  <a:pt x="1806870" y="4458970"/>
                </a:lnTo>
                <a:lnTo>
                  <a:pt x="1801149" y="4457382"/>
                </a:lnTo>
                <a:lnTo>
                  <a:pt x="1795745" y="4455477"/>
                </a:lnTo>
                <a:lnTo>
                  <a:pt x="1790660" y="4453572"/>
                </a:lnTo>
                <a:lnTo>
                  <a:pt x="1785575" y="4451350"/>
                </a:lnTo>
                <a:lnTo>
                  <a:pt x="1780490" y="4448810"/>
                </a:lnTo>
                <a:lnTo>
                  <a:pt x="1775404" y="4446270"/>
                </a:lnTo>
                <a:lnTo>
                  <a:pt x="1770637" y="4443095"/>
                </a:lnTo>
                <a:lnTo>
                  <a:pt x="1766187" y="4439920"/>
                </a:lnTo>
                <a:lnTo>
                  <a:pt x="1761102" y="4436110"/>
                </a:lnTo>
                <a:lnTo>
                  <a:pt x="1756652" y="4432300"/>
                </a:lnTo>
                <a:lnTo>
                  <a:pt x="1752520" y="4428172"/>
                </a:lnTo>
                <a:lnTo>
                  <a:pt x="1746164" y="4421187"/>
                </a:lnTo>
                <a:lnTo>
                  <a:pt x="1740443" y="4414202"/>
                </a:lnTo>
                <a:lnTo>
                  <a:pt x="1735358" y="4406265"/>
                </a:lnTo>
                <a:lnTo>
                  <a:pt x="1730908" y="4398327"/>
                </a:lnTo>
                <a:lnTo>
                  <a:pt x="1727094" y="4389755"/>
                </a:lnTo>
                <a:lnTo>
                  <a:pt x="1724234" y="4381817"/>
                </a:lnTo>
                <a:lnTo>
                  <a:pt x="1722009" y="4373245"/>
                </a:lnTo>
                <a:lnTo>
                  <a:pt x="1720420" y="4364037"/>
                </a:lnTo>
                <a:lnTo>
                  <a:pt x="1719466" y="4355147"/>
                </a:lnTo>
                <a:lnTo>
                  <a:pt x="1719148" y="4346575"/>
                </a:lnTo>
                <a:lnTo>
                  <a:pt x="1719784" y="4337685"/>
                </a:lnTo>
                <a:lnTo>
                  <a:pt x="1721055" y="4328795"/>
                </a:lnTo>
                <a:lnTo>
                  <a:pt x="1722326" y="4320222"/>
                </a:lnTo>
                <a:lnTo>
                  <a:pt x="1724869" y="4311332"/>
                </a:lnTo>
                <a:lnTo>
                  <a:pt x="1728048" y="4303077"/>
                </a:lnTo>
                <a:lnTo>
                  <a:pt x="1732179" y="4294822"/>
                </a:lnTo>
                <a:lnTo>
                  <a:pt x="2001382" y="4025900"/>
                </a:lnTo>
                <a:lnTo>
                  <a:pt x="2005196" y="4021455"/>
                </a:lnTo>
                <a:lnTo>
                  <a:pt x="2009328" y="4017010"/>
                </a:lnTo>
                <a:lnTo>
                  <a:pt x="2012824" y="4012247"/>
                </a:lnTo>
                <a:lnTo>
                  <a:pt x="2016002" y="4007485"/>
                </a:lnTo>
                <a:lnTo>
                  <a:pt x="2018863" y="4002722"/>
                </a:lnTo>
                <a:lnTo>
                  <a:pt x="2022041" y="3997960"/>
                </a:lnTo>
                <a:lnTo>
                  <a:pt x="2024266" y="3992880"/>
                </a:lnTo>
                <a:lnTo>
                  <a:pt x="2026491" y="3987800"/>
                </a:lnTo>
                <a:lnTo>
                  <a:pt x="2028716" y="3982720"/>
                </a:lnTo>
                <a:lnTo>
                  <a:pt x="2030305" y="3977005"/>
                </a:lnTo>
                <a:lnTo>
                  <a:pt x="2031576" y="3971925"/>
                </a:lnTo>
                <a:lnTo>
                  <a:pt x="2032848" y="3966527"/>
                </a:lnTo>
                <a:lnTo>
                  <a:pt x="2033801" y="3960812"/>
                </a:lnTo>
                <a:lnTo>
                  <a:pt x="2034754" y="3955415"/>
                </a:lnTo>
                <a:lnTo>
                  <a:pt x="2035072" y="3949700"/>
                </a:lnTo>
                <a:lnTo>
                  <a:pt x="2035072" y="3944620"/>
                </a:lnTo>
                <a:lnTo>
                  <a:pt x="2035072" y="3938905"/>
                </a:lnTo>
                <a:lnTo>
                  <a:pt x="2034754" y="3933507"/>
                </a:lnTo>
                <a:lnTo>
                  <a:pt x="2033801" y="3927792"/>
                </a:lnTo>
                <a:lnTo>
                  <a:pt x="2032848" y="3922712"/>
                </a:lnTo>
                <a:lnTo>
                  <a:pt x="2031576" y="3916997"/>
                </a:lnTo>
                <a:lnTo>
                  <a:pt x="2030305" y="3911917"/>
                </a:lnTo>
                <a:lnTo>
                  <a:pt x="2028716" y="3906202"/>
                </a:lnTo>
                <a:lnTo>
                  <a:pt x="2026491" y="3901122"/>
                </a:lnTo>
                <a:lnTo>
                  <a:pt x="2024266" y="3896042"/>
                </a:lnTo>
                <a:lnTo>
                  <a:pt x="2022041" y="3890962"/>
                </a:lnTo>
                <a:lnTo>
                  <a:pt x="2018863" y="3886200"/>
                </a:lnTo>
                <a:lnTo>
                  <a:pt x="2016002" y="3881120"/>
                </a:lnTo>
                <a:lnTo>
                  <a:pt x="2012824" y="3876357"/>
                </a:lnTo>
                <a:lnTo>
                  <a:pt x="2009328" y="3871912"/>
                </a:lnTo>
                <a:lnTo>
                  <a:pt x="2005196" y="3867467"/>
                </a:lnTo>
                <a:lnTo>
                  <a:pt x="2001382" y="3863022"/>
                </a:lnTo>
                <a:lnTo>
                  <a:pt x="1996933" y="3858895"/>
                </a:lnTo>
                <a:lnTo>
                  <a:pt x="1992483" y="3855085"/>
                </a:lnTo>
                <a:lnTo>
                  <a:pt x="1988033" y="3851910"/>
                </a:lnTo>
                <a:lnTo>
                  <a:pt x="1983266" y="3848417"/>
                </a:lnTo>
                <a:lnTo>
                  <a:pt x="1978499" y="3845560"/>
                </a:lnTo>
                <a:lnTo>
                  <a:pt x="1973413" y="3842385"/>
                </a:lnTo>
                <a:lnTo>
                  <a:pt x="1968328" y="3839845"/>
                </a:lnTo>
                <a:lnTo>
                  <a:pt x="1962925" y="3837622"/>
                </a:lnTo>
                <a:lnTo>
                  <a:pt x="1957840" y="3835717"/>
                </a:lnTo>
                <a:lnTo>
                  <a:pt x="1952754" y="3834130"/>
                </a:lnTo>
                <a:lnTo>
                  <a:pt x="1947351" y="3832860"/>
                </a:lnTo>
                <a:lnTo>
                  <a:pt x="1941630" y="3831272"/>
                </a:lnTo>
                <a:lnTo>
                  <a:pt x="1936545" y="3830637"/>
                </a:lnTo>
                <a:lnTo>
                  <a:pt x="1930824" y="3829685"/>
                </a:lnTo>
                <a:lnTo>
                  <a:pt x="1925420" y="3829367"/>
                </a:lnTo>
                <a:lnTo>
                  <a:pt x="1919700" y="3829367"/>
                </a:lnTo>
                <a:lnTo>
                  <a:pt x="1914297" y="3829367"/>
                </a:lnTo>
                <a:lnTo>
                  <a:pt x="1908894" y="3829685"/>
                </a:lnTo>
                <a:lnTo>
                  <a:pt x="1903490" y="3830637"/>
                </a:lnTo>
                <a:lnTo>
                  <a:pt x="1897769" y="3831272"/>
                </a:lnTo>
                <a:lnTo>
                  <a:pt x="1892684" y="3832860"/>
                </a:lnTo>
                <a:lnTo>
                  <a:pt x="1886963" y="3834130"/>
                </a:lnTo>
                <a:lnTo>
                  <a:pt x="1881560" y="3835717"/>
                </a:lnTo>
                <a:lnTo>
                  <a:pt x="1876475" y="3837622"/>
                </a:lnTo>
                <a:lnTo>
                  <a:pt x="1871389" y="3839845"/>
                </a:lnTo>
                <a:lnTo>
                  <a:pt x="1866304" y="3842385"/>
                </a:lnTo>
                <a:lnTo>
                  <a:pt x="1861219" y="3845560"/>
                </a:lnTo>
                <a:lnTo>
                  <a:pt x="1856451" y="3848417"/>
                </a:lnTo>
                <a:lnTo>
                  <a:pt x="1852002" y="3851910"/>
                </a:lnTo>
                <a:lnTo>
                  <a:pt x="1846916" y="3855085"/>
                </a:lnTo>
                <a:lnTo>
                  <a:pt x="1842467" y="3858895"/>
                </a:lnTo>
                <a:lnTo>
                  <a:pt x="1838335" y="3863022"/>
                </a:lnTo>
                <a:lnTo>
                  <a:pt x="1271960" y="4428807"/>
                </a:lnTo>
                <a:lnTo>
                  <a:pt x="1267828" y="4432617"/>
                </a:lnTo>
                <a:lnTo>
                  <a:pt x="1263378" y="4436427"/>
                </a:lnTo>
                <a:lnTo>
                  <a:pt x="1258929" y="4440237"/>
                </a:lnTo>
                <a:lnTo>
                  <a:pt x="1254161" y="4443095"/>
                </a:lnTo>
                <a:lnTo>
                  <a:pt x="1249394" y="4446587"/>
                </a:lnTo>
                <a:lnTo>
                  <a:pt x="1244309" y="4449127"/>
                </a:lnTo>
                <a:lnTo>
                  <a:pt x="1239223" y="4451667"/>
                </a:lnTo>
                <a:lnTo>
                  <a:pt x="1234138" y="4453890"/>
                </a:lnTo>
                <a:lnTo>
                  <a:pt x="1228735" y="4455795"/>
                </a:lnTo>
                <a:lnTo>
                  <a:pt x="1223650" y="4457700"/>
                </a:lnTo>
                <a:lnTo>
                  <a:pt x="1218246" y="4458970"/>
                </a:lnTo>
                <a:lnTo>
                  <a:pt x="1212844" y="4460240"/>
                </a:lnTo>
                <a:lnTo>
                  <a:pt x="1207123" y="4461192"/>
                </a:lnTo>
                <a:lnTo>
                  <a:pt x="1202037" y="4461827"/>
                </a:lnTo>
                <a:lnTo>
                  <a:pt x="1196316" y="4462145"/>
                </a:lnTo>
                <a:lnTo>
                  <a:pt x="1190595" y="4462145"/>
                </a:lnTo>
                <a:lnTo>
                  <a:pt x="1185192" y="4462145"/>
                </a:lnTo>
                <a:lnTo>
                  <a:pt x="1179471" y="4461827"/>
                </a:lnTo>
                <a:lnTo>
                  <a:pt x="1174386" y="4461192"/>
                </a:lnTo>
                <a:lnTo>
                  <a:pt x="1168665" y="4460240"/>
                </a:lnTo>
                <a:lnTo>
                  <a:pt x="1163579" y="4458970"/>
                </a:lnTo>
                <a:lnTo>
                  <a:pt x="1157859" y="4457700"/>
                </a:lnTo>
                <a:lnTo>
                  <a:pt x="1152773" y="4455795"/>
                </a:lnTo>
                <a:lnTo>
                  <a:pt x="1147370" y="4453890"/>
                </a:lnTo>
                <a:lnTo>
                  <a:pt x="1142285" y="4451667"/>
                </a:lnTo>
                <a:lnTo>
                  <a:pt x="1136882" y="4449127"/>
                </a:lnTo>
                <a:lnTo>
                  <a:pt x="1132114" y="4446587"/>
                </a:lnTo>
                <a:lnTo>
                  <a:pt x="1127347" y="4443095"/>
                </a:lnTo>
                <a:lnTo>
                  <a:pt x="1122580" y="4440237"/>
                </a:lnTo>
                <a:lnTo>
                  <a:pt x="1117812" y="4436427"/>
                </a:lnTo>
                <a:lnTo>
                  <a:pt x="1113362" y="4432617"/>
                </a:lnTo>
                <a:lnTo>
                  <a:pt x="1109230" y="4428807"/>
                </a:lnTo>
                <a:lnTo>
                  <a:pt x="1105416" y="4424045"/>
                </a:lnTo>
                <a:lnTo>
                  <a:pt x="1101603" y="4419600"/>
                </a:lnTo>
                <a:lnTo>
                  <a:pt x="1097789" y="4415155"/>
                </a:lnTo>
                <a:lnTo>
                  <a:pt x="1094610" y="4410392"/>
                </a:lnTo>
                <a:lnTo>
                  <a:pt x="1091432" y="4405630"/>
                </a:lnTo>
                <a:lnTo>
                  <a:pt x="1088889" y="4400550"/>
                </a:lnTo>
                <a:lnTo>
                  <a:pt x="1086347" y="4395787"/>
                </a:lnTo>
                <a:lnTo>
                  <a:pt x="1084122" y="4390707"/>
                </a:lnTo>
                <a:lnTo>
                  <a:pt x="1082215" y="4385310"/>
                </a:lnTo>
                <a:lnTo>
                  <a:pt x="1080308" y="4379912"/>
                </a:lnTo>
                <a:lnTo>
                  <a:pt x="1078719" y="4374515"/>
                </a:lnTo>
                <a:lnTo>
                  <a:pt x="1077765" y="4369435"/>
                </a:lnTo>
                <a:lnTo>
                  <a:pt x="1076494" y="4363720"/>
                </a:lnTo>
                <a:lnTo>
                  <a:pt x="1076176" y="4358322"/>
                </a:lnTo>
                <a:lnTo>
                  <a:pt x="1075858" y="4352607"/>
                </a:lnTo>
                <a:lnTo>
                  <a:pt x="1075540" y="4347527"/>
                </a:lnTo>
                <a:lnTo>
                  <a:pt x="1075858" y="4341812"/>
                </a:lnTo>
                <a:lnTo>
                  <a:pt x="1076176" y="4336097"/>
                </a:lnTo>
                <a:lnTo>
                  <a:pt x="1076494" y="4330700"/>
                </a:lnTo>
                <a:lnTo>
                  <a:pt x="1077765" y="4325302"/>
                </a:lnTo>
                <a:lnTo>
                  <a:pt x="1078719" y="4319905"/>
                </a:lnTo>
                <a:lnTo>
                  <a:pt x="1080308" y="4314507"/>
                </a:lnTo>
                <a:lnTo>
                  <a:pt x="1082215" y="4309110"/>
                </a:lnTo>
                <a:lnTo>
                  <a:pt x="1084122" y="4303712"/>
                </a:lnTo>
                <a:lnTo>
                  <a:pt x="1086347" y="4298950"/>
                </a:lnTo>
                <a:lnTo>
                  <a:pt x="1088889" y="4293870"/>
                </a:lnTo>
                <a:lnTo>
                  <a:pt x="1091432" y="4288790"/>
                </a:lnTo>
                <a:lnTo>
                  <a:pt x="1094610" y="4284027"/>
                </a:lnTo>
                <a:lnTo>
                  <a:pt x="1097789" y="4279265"/>
                </a:lnTo>
                <a:lnTo>
                  <a:pt x="1101603" y="4274820"/>
                </a:lnTo>
                <a:lnTo>
                  <a:pt x="1105416" y="4270375"/>
                </a:lnTo>
                <a:lnTo>
                  <a:pt x="1109230" y="4265930"/>
                </a:lnTo>
                <a:lnTo>
                  <a:pt x="2363710" y="3013075"/>
                </a:lnTo>
                <a:lnTo>
                  <a:pt x="2367841" y="3008312"/>
                </a:lnTo>
                <a:lnTo>
                  <a:pt x="2371656" y="3003867"/>
                </a:lnTo>
                <a:lnTo>
                  <a:pt x="2375470" y="2999422"/>
                </a:lnTo>
                <a:lnTo>
                  <a:pt x="2378648" y="2994660"/>
                </a:lnTo>
                <a:lnTo>
                  <a:pt x="2381826" y="2989897"/>
                </a:lnTo>
                <a:lnTo>
                  <a:pt x="2384369" y="2985135"/>
                </a:lnTo>
                <a:lnTo>
                  <a:pt x="2386911" y="2979737"/>
                </a:lnTo>
                <a:lnTo>
                  <a:pt x="2389136" y="2974975"/>
                </a:lnTo>
                <a:lnTo>
                  <a:pt x="2391043" y="2969577"/>
                </a:lnTo>
                <a:lnTo>
                  <a:pt x="2392950" y="2964180"/>
                </a:lnTo>
                <a:lnTo>
                  <a:pt x="2394222" y="2958782"/>
                </a:lnTo>
                <a:lnTo>
                  <a:pt x="2395493" y="2953385"/>
                </a:lnTo>
                <a:lnTo>
                  <a:pt x="2396129" y="2947987"/>
                </a:lnTo>
                <a:lnTo>
                  <a:pt x="2397082" y="2942590"/>
                </a:lnTo>
                <a:lnTo>
                  <a:pt x="2397400" y="2936875"/>
                </a:lnTo>
                <a:lnTo>
                  <a:pt x="2397717" y="2931160"/>
                </a:lnTo>
                <a:lnTo>
                  <a:pt x="2397400" y="2926080"/>
                </a:lnTo>
                <a:lnTo>
                  <a:pt x="2397082" y="2920365"/>
                </a:lnTo>
                <a:lnTo>
                  <a:pt x="2396129" y="2914967"/>
                </a:lnTo>
                <a:lnTo>
                  <a:pt x="2395493" y="2909252"/>
                </a:lnTo>
                <a:lnTo>
                  <a:pt x="2394222" y="2904172"/>
                </a:lnTo>
                <a:lnTo>
                  <a:pt x="2392950" y="2898775"/>
                </a:lnTo>
                <a:lnTo>
                  <a:pt x="2391043" y="2893377"/>
                </a:lnTo>
                <a:lnTo>
                  <a:pt x="2389136" y="2887980"/>
                </a:lnTo>
                <a:lnTo>
                  <a:pt x="2386911" y="2882900"/>
                </a:lnTo>
                <a:lnTo>
                  <a:pt x="2384369" y="2878137"/>
                </a:lnTo>
                <a:lnTo>
                  <a:pt x="2381826" y="2873057"/>
                </a:lnTo>
                <a:lnTo>
                  <a:pt x="2378648" y="2868295"/>
                </a:lnTo>
                <a:lnTo>
                  <a:pt x="2375470" y="2863532"/>
                </a:lnTo>
                <a:lnTo>
                  <a:pt x="2371656" y="2859087"/>
                </a:lnTo>
                <a:lnTo>
                  <a:pt x="2367841" y="2854642"/>
                </a:lnTo>
                <a:lnTo>
                  <a:pt x="2363710" y="2850197"/>
                </a:lnTo>
                <a:lnTo>
                  <a:pt x="2359578" y="2846070"/>
                </a:lnTo>
                <a:lnTo>
                  <a:pt x="2355128" y="2842260"/>
                </a:lnTo>
                <a:lnTo>
                  <a:pt x="2350361" y="2838450"/>
                </a:lnTo>
                <a:lnTo>
                  <a:pt x="2345911" y="2835592"/>
                </a:lnTo>
                <a:lnTo>
                  <a:pt x="2341144" y="2832100"/>
                </a:lnTo>
                <a:lnTo>
                  <a:pt x="2336058" y="2829560"/>
                </a:lnTo>
                <a:lnTo>
                  <a:pt x="2330973" y="2827020"/>
                </a:lnTo>
                <a:lnTo>
                  <a:pt x="2325570" y="2824797"/>
                </a:lnTo>
                <a:lnTo>
                  <a:pt x="2320485" y="2822892"/>
                </a:lnTo>
                <a:lnTo>
                  <a:pt x="2315399" y="2820987"/>
                </a:lnTo>
                <a:lnTo>
                  <a:pt x="2309678" y="2820035"/>
                </a:lnTo>
                <a:lnTo>
                  <a:pt x="2304593" y="2818447"/>
                </a:lnTo>
                <a:lnTo>
                  <a:pt x="2298872" y="2817812"/>
                </a:lnTo>
                <a:lnTo>
                  <a:pt x="2293469" y="2816860"/>
                </a:lnTo>
                <a:lnTo>
                  <a:pt x="2288066" y="2816542"/>
                </a:lnTo>
                <a:lnTo>
                  <a:pt x="2282345" y="2816542"/>
                </a:lnTo>
                <a:lnTo>
                  <a:pt x="2276942" y="2816542"/>
                </a:lnTo>
                <a:lnTo>
                  <a:pt x="2271221" y="2816860"/>
                </a:lnTo>
                <a:lnTo>
                  <a:pt x="2266136" y="2817812"/>
                </a:lnTo>
                <a:lnTo>
                  <a:pt x="2260415" y="2818447"/>
                </a:lnTo>
                <a:lnTo>
                  <a:pt x="2254694" y="2820035"/>
                </a:lnTo>
                <a:lnTo>
                  <a:pt x="2249608" y="2820987"/>
                </a:lnTo>
                <a:lnTo>
                  <a:pt x="2244523" y="2822892"/>
                </a:lnTo>
                <a:lnTo>
                  <a:pt x="2239120" y="2824797"/>
                </a:lnTo>
                <a:lnTo>
                  <a:pt x="2234035" y="2827020"/>
                </a:lnTo>
                <a:lnTo>
                  <a:pt x="2228631" y="2829560"/>
                </a:lnTo>
                <a:lnTo>
                  <a:pt x="2223864" y="2832100"/>
                </a:lnTo>
                <a:lnTo>
                  <a:pt x="2219097" y="2835592"/>
                </a:lnTo>
                <a:lnTo>
                  <a:pt x="2214011" y="2838450"/>
                </a:lnTo>
                <a:lnTo>
                  <a:pt x="2209562" y="2842260"/>
                </a:lnTo>
                <a:lnTo>
                  <a:pt x="2205112" y="2846070"/>
                </a:lnTo>
                <a:lnTo>
                  <a:pt x="2200980" y="2850197"/>
                </a:lnTo>
                <a:lnTo>
                  <a:pt x="1039308" y="4010660"/>
                </a:lnTo>
                <a:lnTo>
                  <a:pt x="1034858" y="4014787"/>
                </a:lnTo>
                <a:lnTo>
                  <a:pt x="1030408" y="4018280"/>
                </a:lnTo>
                <a:lnTo>
                  <a:pt x="1025959" y="4022090"/>
                </a:lnTo>
                <a:lnTo>
                  <a:pt x="1020873" y="4025582"/>
                </a:lnTo>
                <a:lnTo>
                  <a:pt x="1016106" y="4028440"/>
                </a:lnTo>
                <a:lnTo>
                  <a:pt x="1011338" y="4030980"/>
                </a:lnTo>
                <a:lnTo>
                  <a:pt x="1005935" y="4033520"/>
                </a:lnTo>
                <a:lnTo>
                  <a:pt x="1001168" y="4035742"/>
                </a:lnTo>
                <a:lnTo>
                  <a:pt x="996083" y="4037647"/>
                </a:lnTo>
                <a:lnTo>
                  <a:pt x="990362" y="4039552"/>
                </a:lnTo>
                <a:lnTo>
                  <a:pt x="985276" y="4041140"/>
                </a:lnTo>
                <a:lnTo>
                  <a:pt x="979555" y="4042092"/>
                </a:lnTo>
                <a:lnTo>
                  <a:pt x="974470" y="4043045"/>
                </a:lnTo>
                <a:lnTo>
                  <a:pt x="968749" y="4043680"/>
                </a:lnTo>
                <a:lnTo>
                  <a:pt x="963028" y="4043997"/>
                </a:lnTo>
                <a:lnTo>
                  <a:pt x="957625" y="4043997"/>
                </a:lnTo>
                <a:lnTo>
                  <a:pt x="952222" y="4043997"/>
                </a:lnTo>
                <a:lnTo>
                  <a:pt x="946819" y="4043680"/>
                </a:lnTo>
                <a:lnTo>
                  <a:pt x="941098" y="4043045"/>
                </a:lnTo>
                <a:lnTo>
                  <a:pt x="935377" y="4042092"/>
                </a:lnTo>
                <a:lnTo>
                  <a:pt x="930291" y="4041140"/>
                </a:lnTo>
                <a:lnTo>
                  <a:pt x="925206" y="4039552"/>
                </a:lnTo>
                <a:lnTo>
                  <a:pt x="919485" y="4037647"/>
                </a:lnTo>
                <a:lnTo>
                  <a:pt x="914400" y="4035742"/>
                </a:lnTo>
                <a:lnTo>
                  <a:pt x="908997" y="4033520"/>
                </a:lnTo>
                <a:lnTo>
                  <a:pt x="904230" y="4030980"/>
                </a:lnTo>
                <a:lnTo>
                  <a:pt x="899462" y="4028440"/>
                </a:lnTo>
                <a:lnTo>
                  <a:pt x="894377" y="4025582"/>
                </a:lnTo>
                <a:lnTo>
                  <a:pt x="889609" y="4022090"/>
                </a:lnTo>
                <a:lnTo>
                  <a:pt x="885159" y="4018280"/>
                </a:lnTo>
                <a:lnTo>
                  <a:pt x="880710" y="4014787"/>
                </a:lnTo>
                <a:lnTo>
                  <a:pt x="876260" y="4010660"/>
                </a:lnTo>
                <a:lnTo>
                  <a:pt x="872128" y="4006215"/>
                </a:lnTo>
                <a:lnTo>
                  <a:pt x="868315" y="4002087"/>
                </a:lnTo>
                <a:lnTo>
                  <a:pt x="864501" y="3997007"/>
                </a:lnTo>
                <a:lnTo>
                  <a:pt x="861640" y="3992562"/>
                </a:lnTo>
                <a:lnTo>
                  <a:pt x="858144" y="3987800"/>
                </a:lnTo>
                <a:lnTo>
                  <a:pt x="855601" y="3982720"/>
                </a:lnTo>
                <a:lnTo>
                  <a:pt x="853059" y="3977640"/>
                </a:lnTo>
                <a:lnTo>
                  <a:pt x="850834" y="3972560"/>
                </a:lnTo>
                <a:lnTo>
                  <a:pt x="848927" y="3967162"/>
                </a:lnTo>
                <a:lnTo>
                  <a:pt x="847020" y="3962082"/>
                </a:lnTo>
                <a:lnTo>
                  <a:pt x="846066" y="3956367"/>
                </a:lnTo>
                <a:lnTo>
                  <a:pt x="844477" y="3951287"/>
                </a:lnTo>
                <a:lnTo>
                  <a:pt x="843842" y="3945572"/>
                </a:lnTo>
                <a:lnTo>
                  <a:pt x="842888" y="3940175"/>
                </a:lnTo>
                <a:lnTo>
                  <a:pt x="842570" y="3934777"/>
                </a:lnTo>
                <a:lnTo>
                  <a:pt x="842570" y="3929380"/>
                </a:lnTo>
                <a:lnTo>
                  <a:pt x="842570" y="3923665"/>
                </a:lnTo>
                <a:lnTo>
                  <a:pt x="842888" y="3918267"/>
                </a:lnTo>
                <a:lnTo>
                  <a:pt x="843842" y="3912552"/>
                </a:lnTo>
                <a:lnTo>
                  <a:pt x="844477" y="3907155"/>
                </a:lnTo>
                <a:lnTo>
                  <a:pt x="846066" y="3901757"/>
                </a:lnTo>
                <a:lnTo>
                  <a:pt x="847020" y="3896360"/>
                </a:lnTo>
                <a:lnTo>
                  <a:pt x="848927" y="3891280"/>
                </a:lnTo>
                <a:lnTo>
                  <a:pt x="850834" y="3886200"/>
                </a:lnTo>
                <a:lnTo>
                  <a:pt x="853059" y="3880802"/>
                </a:lnTo>
                <a:lnTo>
                  <a:pt x="855601" y="3875722"/>
                </a:lnTo>
                <a:lnTo>
                  <a:pt x="858144" y="3870642"/>
                </a:lnTo>
                <a:lnTo>
                  <a:pt x="861640" y="3865880"/>
                </a:lnTo>
                <a:lnTo>
                  <a:pt x="864501" y="3861117"/>
                </a:lnTo>
                <a:lnTo>
                  <a:pt x="868315" y="3856672"/>
                </a:lnTo>
                <a:lnTo>
                  <a:pt x="872128" y="3852227"/>
                </a:lnTo>
                <a:lnTo>
                  <a:pt x="876260" y="3847782"/>
                </a:lnTo>
                <a:lnTo>
                  <a:pt x="1469015" y="3255962"/>
                </a:lnTo>
                <a:lnTo>
                  <a:pt x="1473147" y="3251517"/>
                </a:lnTo>
                <a:lnTo>
                  <a:pt x="1476961" y="3247072"/>
                </a:lnTo>
                <a:lnTo>
                  <a:pt x="1480139" y="3242627"/>
                </a:lnTo>
                <a:lnTo>
                  <a:pt x="1483635" y="3237547"/>
                </a:lnTo>
                <a:lnTo>
                  <a:pt x="1486496" y="3232785"/>
                </a:lnTo>
                <a:lnTo>
                  <a:pt x="1489674" y="3228022"/>
                </a:lnTo>
                <a:lnTo>
                  <a:pt x="1491899" y="3223260"/>
                </a:lnTo>
                <a:lnTo>
                  <a:pt x="1494124" y="3217862"/>
                </a:lnTo>
                <a:lnTo>
                  <a:pt x="1496349" y="3212782"/>
                </a:lnTo>
                <a:lnTo>
                  <a:pt x="1497938" y="3207067"/>
                </a:lnTo>
                <a:lnTo>
                  <a:pt x="1499209" y="3201987"/>
                </a:lnTo>
                <a:lnTo>
                  <a:pt x="1500481" y="3196590"/>
                </a:lnTo>
                <a:lnTo>
                  <a:pt x="1501434" y="3191192"/>
                </a:lnTo>
                <a:lnTo>
                  <a:pt x="1502387" y="3185477"/>
                </a:lnTo>
                <a:lnTo>
                  <a:pt x="1502705" y="3179762"/>
                </a:lnTo>
                <a:lnTo>
                  <a:pt x="1502705" y="3174682"/>
                </a:lnTo>
                <a:lnTo>
                  <a:pt x="1502705" y="3168967"/>
                </a:lnTo>
                <a:lnTo>
                  <a:pt x="1502387" y="3163570"/>
                </a:lnTo>
                <a:lnTo>
                  <a:pt x="1501434" y="3157855"/>
                </a:lnTo>
                <a:lnTo>
                  <a:pt x="1500481" y="3152775"/>
                </a:lnTo>
                <a:lnTo>
                  <a:pt x="1499209" y="3147060"/>
                </a:lnTo>
                <a:lnTo>
                  <a:pt x="1497938" y="3141980"/>
                </a:lnTo>
                <a:lnTo>
                  <a:pt x="1496349" y="3136265"/>
                </a:lnTo>
                <a:lnTo>
                  <a:pt x="1494124" y="3131185"/>
                </a:lnTo>
                <a:lnTo>
                  <a:pt x="1491899" y="3126105"/>
                </a:lnTo>
                <a:lnTo>
                  <a:pt x="1489674" y="3121025"/>
                </a:lnTo>
                <a:lnTo>
                  <a:pt x="1486496" y="3116262"/>
                </a:lnTo>
                <a:lnTo>
                  <a:pt x="1483635" y="3111182"/>
                </a:lnTo>
                <a:lnTo>
                  <a:pt x="1480139" y="3106420"/>
                </a:lnTo>
                <a:lnTo>
                  <a:pt x="1476961" y="3101975"/>
                </a:lnTo>
                <a:lnTo>
                  <a:pt x="1473147" y="3097530"/>
                </a:lnTo>
                <a:lnTo>
                  <a:pt x="1469015" y="3093085"/>
                </a:lnTo>
                <a:lnTo>
                  <a:pt x="1465201" y="3089592"/>
                </a:lnTo>
                <a:lnTo>
                  <a:pt x="1461070" y="3086417"/>
                </a:lnTo>
                <a:lnTo>
                  <a:pt x="1453441" y="3080067"/>
                </a:lnTo>
                <a:lnTo>
                  <a:pt x="1444860" y="3074670"/>
                </a:lnTo>
                <a:lnTo>
                  <a:pt x="1436279" y="3070225"/>
                </a:lnTo>
                <a:lnTo>
                  <a:pt x="1427379" y="3066732"/>
                </a:lnTo>
                <a:lnTo>
                  <a:pt x="1417844" y="3063557"/>
                </a:lnTo>
                <a:lnTo>
                  <a:pt x="1408627" y="3061335"/>
                </a:lnTo>
                <a:lnTo>
                  <a:pt x="1398774" y="3060382"/>
                </a:lnTo>
                <a:lnTo>
                  <a:pt x="1389558" y="3059430"/>
                </a:lnTo>
                <a:lnTo>
                  <a:pt x="1380023" y="3059747"/>
                </a:lnTo>
                <a:lnTo>
                  <a:pt x="1370170" y="3060700"/>
                </a:lnTo>
                <a:lnTo>
                  <a:pt x="1360953" y="3062605"/>
                </a:lnTo>
                <a:lnTo>
                  <a:pt x="1351418" y="3065145"/>
                </a:lnTo>
                <a:lnTo>
                  <a:pt x="1342518" y="3068955"/>
                </a:lnTo>
                <a:lnTo>
                  <a:pt x="1333619" y="3073082"/>
                </a:lnTo>
                <a:lnTo>
                  <a:pt x="1325038" y="3077845"/>
                </a:lnTo>
                <a:lnTo>
                  <a:pt x="0" y="4411838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8"/>
          <p:cNvSpPr>
            <a:spLocks/>
          </p:cNvSpPr>
          <p:nvPr userDrawn="1"/>
        </p:nvSpPr>
        <p:spPr bwMode="auto">
          <a:xfrm>
            <a:off x="10220419" y="1"/>
            <a:ext cx="1161270" cy="727075"/>
          </a:xfrm>
          <a:custGeom>
            <a:avLst/>
            <a:gdLst>
              <a:gd name="T0" fmla="*/ 2147483647 w 2812"/>
              <a:gd name="T1" fmla="*/ 2147483647 h 2288"/>
              <a:gd name="T2" fmla="*/ 2147483647 w 2812"/>
              <a:gd name="T3" fmla="*/ 2147483647 h 2288"/>
              <a:gd name="T4" fmla="*/ 2147483647 w 2812"/>
              <a:gd name="T5" fmla="*/ 2147483647 h 2288"/>
              <a:gd name="T6" fmla="*/ 2147483647 w 2812"/>
              <a:gd name="T7" fmla="*/ 2147483647 h 2288"/>
              <a:gd name="T8" fmla="*/ 2147483647 w 2812"/>
              <a:gd name="T9" fmla="*/ 2147483647 h 2288"/>
              <a:gd name="T10" fmla="*/ 2147483647 w 2812"/>
              <a:gd name="T11" fmla="*/ 2147483647 h 2288"/>
              <a:gd name="T12" fmla="*/ 2147483647 w 2812"/>
              <a:gd name="T13" fmla="*/ 2147483647 h 2288"/>
              <a:gd name="T14" fmla="*/ 2147483647 w 2812"/>
              <a:gd name="T15" fmla="*/ 2147483647 h 2288"/>
              <a:gd name="T16" fmla="*/ 2147483647 w 2812"/>
              <a:gd name="T17" fmla="*/ 2147483647 h 2288"/>
              <a:gd name="T18" fmla="*/ 2147483647 w 2812"/>
              <a:gd name="T19" fmla="*/ 2147483647 h 2288"/>
              <a:gd name="T20" fmla="*/ 2147483647 w 2812"/>
              <a:gd name="T21" fmla="*/ 2147483647 h 2288"/>
              <a:gd name="T22" fmla="*/ 2147483647 w 2812"/>
              <a:gd name="T23" fmla="*/ 2147483647 h 2288"/>
              <a:gd name="T24" fmla="*/ 2147483647 w 2812"/>
              <a:gd name="T25" fmla="*/ 2147483647 h 2288"/>
              <a:gd name="T26" fmla="*/ 2147483647 w 2812"/>
              <a:gd name="T27" fmla="*/ 2147483647 h 2288"/>
              <a:gd name="T28" fmla="*/ 2147483647 w 2812"/>
              <a:gd name="T29" fmla="*/ 2147483647 h 2288"/>
              <a:gd name="T30" fmla="*/ 2147483647 w 2812"/>
              <a:gd name="T31" fmla="*/ 2147483647 h 2288"/>
              <a:gd name="T32" fmla="*/ 2147483647 w 2812"/>
              <a:gd name="T33" fmla="*/ 2147483647 h 2288"/>
              <a:gd name="T34" fmla="*/ 2147483647 w 2812"/>
              <a:gd name="T35" fmla="*/ 0 h 2288"/>
              <a:gd name="T36" fmla="*/ 2147483647 w 2812"/>
              <a:gd name="T37" fmla="*/ 2147483647 h 2288"/>
              <a:gd name="T38" fmla="*/ 2147483647 w 2812"/>
              <a:gd name="T39" fmla="*/ 2147483647 h 2288"/>
              <a:gd name="T40" fmla="*/ 2147483647 w 2812"/>
              <a:gd name="T41" fmla="*/ 2147483647 h 2288"/>
              <a:gd name="T42" fmla="*/ 2147483647 w 2812"/>
              <a:gd name="T43" fmla="*/ 2147483647 h 2288"/>
              <a:gd name="T44" fmla="*/ 2147483647 w 2812"/>
              <a:gd name="T45" fmla="*/ 2147483647 h 2288"/>
              <a:gd name="T46" fmla="*/ 2147483647 w 2812"/>
              <a:gd name="T47" fmla="*/ 2147483647 h 2288"/>
              <a:gd name="T48" fmla="*/ 2147483647 w 2812"/>
              <a:gd name="T49" fmla="*/ 2147483647 h 2288"/>
              <a:gd name="T50" fmla="*/ 2147483647 w 2812"/>
              <a:gd name="T51" fmla="*/ 2147483647 h 2288"/>
              <a:gd name="T52" fmla="*/ 0 w 2812"/>
              <a:gd name="T53" fmla="*/ 2147483647 h 2288"/>
              <a:gd name="T54" fmla="*/ 2147483647 w 2812"/>
              <a:gd name="T55" fmla="*/ 2147483647 h 2288"/>
              <a:gd name="T56" fmla="*/ 2147483647 w 2812"/>
              <a:gd name="T57" fmla="*/ 2147483647 h 2288"/>
              <a:gd name="T58" fmla="*/ 2147483647 w 2812"/>
              <a:gd name="T59" fmla="*/ 2147483647 h 2288"/>
              <a:gd name="T60" fmla="*/ 2147483647 w 2812"/>
              <a:gd name="T61" fmla="*/ 2147483647 h 2288"/>
              <a:gd name="T62" fmla="*/ 2147483647 w 2812"/>
              <a:gd name="T63" fmla="*/ 2147483647 h 2288"/>
              <a:gd name="T64" fmla="*/ 2147483647 w 2812"/>
              <a:gd name="T65" fmla="*/ 2147483647 h 2288"/>
              <a:gd name="T66" fmla="*/ 2147483647 w 2812"/>
              <a:gd name="T67" fmla="*/ 2147483647 h 2288"/>
              <a:gd name="T68" fmla="*/ 2147483647 w 2812"/>
              <a:gd name="T69" fmla="*/ 2147483647 h 22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812" h="2288">
                <a:moveTo>
                  <a:pt x="104" y="2183"/>
                </a:moveTo>
                <a:lnTo>
                  <a:pt x="104" y="2183"/>
                </a:lnTo>
                <a:lnTo>
                  <a:pt x="117" y="2196"/>
                </a:lnTo>
                <a:lnTo>
                  <a:pt x="131" y="2208"/>
                </a:lnTo>
                <a:lnTo>
                  <a:pt x="145" y="2218"/>
                </a:lnTo>
                <a:lnTo>
                  <a:pt x="161" y="2229"/>
                </a:lnTo>
                <a:lnTo>
                  <a:pt x="176" y="2238"/>
                </a:lnTo>
                <a:lnTo>
                  <a:pt x="191" y="2247"/>
                </a:lnTo>
                <a:lnTo>
                  <a:pt x="206" y="2255"/>
                </a:lnTo>
                <a:lnTo>
                  <a:pt x="223" y="2262"/>
                </a:lnTo>
                <a:lnTo>
                  <a:pt x="239" y="2268"/>
                </a:lnTo>
                <a:lnTo>
                  <a:pt x="256" y="2273"/>
                </a:lnTo>
                <a:lnTo>
                  <a:pt x="272" y="2278"/>
                </a:lnTo>
                <a:lnTo>
                  <a:pt x="290" y="2282"/>
                </a:lnTo>
                <a:lnTo>
                  <a:pt x="306" y="2284"/>
                </a:lnTo>
                <a:lnTo>
                  <a:pt x="324" y="2286"/>
                </a:lnTo>
                <a:lnTo>
                  <a:pt x="340" y="2288"/>
                </a:lnTo>
                <a:lnTo>
                  <a:pt x="358" y="2288"/>
                </a:lnTo>
                <a:lnTo>
                  <a:pt x="374" y="2288"/>
                </a:lnTo>
                <a:lnTo>
                  <a:pt x="392" y="2286"/>
                </a:lnTo>
                <a:lnTo>
                  <a:pt x="409" y="2284"/>
                </a:lnTo>
                <a:lnTo>
                  <a:pt x="426" y="2282"/>
                </a:lnTo>
                <a:lnTo>
                  <a:pt x="442" y="2278"/>
                </a:lnTo>
                <a:lnTo>
                  <a:pt x="460" y="2273"/>
                </a:lnTo>
                <a:lnTo>
                  <a:pt x="476" y="2268"/>
                </a:lnTo>
                <a:lnTo>
                  <a:pt x="493" y="2262"/>
                </a:lnTo>
                <a:lnTo>
                  <a:pt x="508" y="2255"/>
                </a:lnTo>
                <a:lnTo>
                  <a:pt x="524" y="2247"/>
                </a:lnTo>
                <a:lnTo>
                  <a:pt x="540" y="2238"/>
                </a:lnTo>
                <a:lnTo>
                  <a:pt x="555" y="2229"/>
                </a:lnTo>
                <a:lnTo>
                  <a:pt x="569" y="2218"/>
                </a:lnTo>
                <a:lnTo>
                  <a:pt x="583" y="2208"/>
                </a:lnTo>
                <a:lnTo>
                  <a:pt x="597" y="2196"/>
                </a:lnTo>
                <a:lnTo>
                  <a:pt x="611" y="2183"/>
                </a:lnTo>
                <a:lnTo>
                  <a:pt x="2812" y="0"/>
                </a:lnTo>
                <a:lnTo>
                  <a:pt x="1778" y="0"/>
                </a:lnTo>
                <a:lnTo>
                  <a:pt x="104" y="1676"/>
                </a:lnTo>
                <a:lnTo>
                  <a:pt x="91" y="1690"/>
                </a:lnTo>
                <a:lnTo>
                  <a:pt x="80" y="1704"/>
                </a:lnTo>
                <a:lnTo>
                  <a:pt x="69" y="1718"/>
                </a:lnTo>
                <a:lnTo>
                  <a:pt x="58" y="1732"/>
                </a:lnTo>
                <a:lnTo>
                  <a:pt x="49" y="1748"/>
                </a:lnTo>
                <a:lnTo>
                  <a:pt x="41" y="1763"/>
                </a:lnTo>
                <a:lnTo>
                  <a:pt x="33" y="1779"/>
                </a:lnTo>
                <a:lnTo>
                  <a:pt x="26" y="1795"/>
                </a:lnTo>
                <a:lnTo>
                  <a:pt x="20" y="1811"/>
                </a:lnTo>
                <a:lnTo>
                  <a:pt x="14" y="1827"/>
                </a:lnTo>
                <a:lnTo>
                  <a:pt x="9" y="1845"/>
                </a:lnTo>
                <a:lnTo>
                  <a:pt x="6" y="1862"/>
                </a:lnTo>
                <a:lnTo>
                  <a:pt x="3" y="1878"/>
                </a:lnTo>
                <a:lnTo>
                  <a:pt x="1" y="1896"/>
                </a:lnTo>
                <a:lnTo>
                  <a:pt x="0" y="1913"/>
                </a:lnTo>
                <a:lnTo>
                  <a:pt x="0" y="1930"/>
                </a:lnTo>
                <a:lnTo>
                  <a:pt x="0" y="1947"/>
                </a:lnTo>
                <a:lnTo>
                  <a:pt x="1" y="1964"/>
                </a:lnTo>
                <a:lnTo>
                  <a:pt x="3" y="1981"/>
                </a:lnTo>
                <a:lnTo>
                  <a:pt x="6" y="1998"/>
                </a:lnTo>
                <a:lnTo>
                  <a:pt x="9" y="2015"/>
                </a:lnTo>
                <a:lnTo>
                  <a:pt x="14" y="2032"/>
                </a:lnTo>
                <a:lnTo>
                  <a:pt x="20" y="2048"/>
                </a:lnTo>
                <a:lnTo>
                  <a:pt x="26" y="2065"/>
                </a:lnTo>
                <a:lnTo>
                  <a:pt x="33" y="2081"/>
                </a:lnTo>
                <a:lnTo>
                  <a:pt x="41" y="2096"/>
                </a:lnTo>
                <a:lnTo>
                  <a:pt x="49" y="2112"/>
                </a:lnTo>
                <a:lnTo>
                  <a:pt x="58" y="2127"/>
                </a:lnTo>
                <a:lnTo>
                  <a:pt x="69" y="2142"/>
                </a:lnTo>
                <a:lnTo>
                  <a:pt x="80" y="2156"/>
                </a:lnTo>
                <a:lnTo>
                  <a:pt x="91" y="2170"/>
                </a:lnTo>
                <a:lnTo>
                  <a:pt x="104" y="2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10"/>
          <p:cNvSpPr>
            <a:spLocks/>
          </p:cNvSpPr>
          <p:nvPr userDrawn="1"/>
        </p:nvSpPr>
        <p:spPr bwMode="auto">
          <a:xfrm>
            <a:off x="1212837" y="6108700"/>
            <a:ext cx="1190148" cy="749300"/>
          </a:xfrm>
          <a:custGeom>
            <a:avLst/>
            <a:gdLst>
              <a:gd name="T0" fmla="*/ 2147483647 w 2886"/>
              <a:gd name="T1" fmla="*/ 2147483647 h 2358"/>
              <a:gd name="T2" fmla="*/ 2147483647 w 2886"/>
              <a:gd name="T3" fmla="*/ 2147483647 h 2358"/>
              <a:gd name="T4" fmla="*/ 2147483647 w 2886"/>
              <a:gd name="T5" fmla="*/ 2147483647 h 2358"/>
              <a:gd name="T6" fmla="*/ 2147483647 w 2886"/>
              <a:gd name="T7" fmla="*/ 2147483647 h 2358"/>
              <a:gd name="T8" fmla="*/ 2147483647 w 2886"/>
              <a:gd name="T9" fmla="*/ 2147483647 h 2358"/>
              <a:gd name="T10" fmla="*/ 2147483647 w 2886"/>
              <a:gd name="T11" fmla="*/ 2147483647 h 2358"/>
              <a:gd name="T12" fmla="*/ 2147483647 w 2886"/>
              <a:gd name="T13" fmla="*/ 2147483647 h 2358"/>
              <a:gd name="T14" fmla="*/ 2147483647 w 2886"/>
              <a:gd name="T15" fmla="*/ 2147483647 h 2358"/>
              <a:gd name="T16" fmla="*/ 2147483647 w 2886"/>
              <a:gd name="T17" fmla="*/ 0 h 2358"/>
              <a:gd name="T18" fmla="*/ 2147483647 w 2886"/>
              <a:gd name="T19" fmla="*/ 2147483647 h 2358"/>
              <a:gd name="T20" fmla="*/ 2147483647 w 2886"/>
              <a:gd name="T21" fmla="*/ 2147483647 h 2358"/>
              <a:gd name="T22" fmla="*/ 2147483647 w 2886"/>
              <a:gd name="T23" fmla="*/ 2147483647 h 2358"/>
              <a:gd name="T24" fmla="*/ 2147483647 w 2886"/>
              <a:gd name="T25" fmla="*/ 2147483647 h 2358"/>
              <a:gd name="T26" fmla="*/ 2147483647 w 2886"/>
              <a:gd name="T27" fmla="*/ 2147483647 h 2358"/>
              <a:gd name="T28" fmla="*/ 2147483647 w 2886"/>
              <a:gd name="T29" fmla="*/ 2147483647 h 2358"/>
              <a:gd name="T30" fmla="*/ 2147483647 w 2886"/>
              <a:gd name="T31" fmla="*/ 2147483647 h 2358"/>
              <a:gd name="T32" fmla="*/ 2147483647 w 2886"/>
              <a:gd name="T33" fmla="*/ 2147483647 h 2358"/>
              <a:gd name="T34" fmla="*/ 2147483647 w 2886"/>
              <a:gd name="T35" fmla="*/ 2147483647 h 2358"/>
              <a:gd name="T36" fmla="*/ 2147483647 w 2886"/>
              <a:gd name="T37" fmla="*/ 2147483647 h 2358"/>
              <a:gd name="T38" fmla="*/ 2147483647 w 2886"/>
              <a:gd name="T39" fmla="*/ 2147483647 h 2358"/>
              <a:gd name="T40" fmla="*/ 2147483647 w 2886"/>
              <a:gd name="T41" fmla="*/ 2147483647 h 2358"/>
              <a:gd name="T42" fmla="*/ 2147483647 w 2886"/>
              <a:gd name="T43" fmla="*/ 2147483647 h 2358"/>
              <a:gd name="T44" fmla="*/ 2147483647 w 2886"/>
              <a:gd name="T45" fmla="*/ 2147483647 h 2358"/>
              <a:gd name="T46" fmla="*/ 2147483647 w 2886"/>
              <a:gd name="T47" fmla="*/ 2147483647 h 2358"/>
              <a:gd name="T48" fmla="*/ 2147483647 w 2886"/>
              <a:gd name="T49" fmla="*/ 2147483647 h 2358"/>
              <a:gd name="T50" fmla="*/ 2147483647 w 2886"/>
              <a:gd name="T51" fmla="*/ 2147483647 h 2358"/>
              <a:gd name="T52" fmla="*/ 2147483647 w 2886"/>
              <a:gd name="T53" fmla="*/ 2147483647 h 2358"/>
              <a:gd name="T54" fmla="*/ 2147483647 w 2886"/>
              <a:gd name="T55" fmla="*/ 2147483647 h 2358"/>
              <a:gd name="T56" fmla="*/ 2147483647 w 2886"/>
              <a:gd name="T57" fmla="*/ 2147483647 h 2358"/>
              <a:gd name="T58" fmla="*/ 2147483647 w 2886"/>
              <a:gd name="T59" fmla="*/ 2147483647 h 2358"/>
              <a:gd name="T60" fmla="*/ 2147483647 w 2886"/>
              <a:gd name="T61" fmla="*/ 2147483647 h 2358"/>
              <a:gd name="T62" fmla="*/ 2147483647 w 2886"/>
              <a:gd name="T63" fmla="*/ 2147483647 h 2358"/>
              <a:gd name="T64" fmla="*/ 2147483647 w 2886"/>
              <a:gd name="T65" fmla="*/ 2147483647 h 2358"/>
              <a:gd name="T66" fmla="*/ 2147483647 w 2886"/>
              <a:gd name="T67" fmla="*/ 2147483647 h 2358"/>
              <a:gd name="T68" fmla="*/ 2147483647 w 2886"/>
              <a:gd name="T69" fmla="*/ 2147483647 h 235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886" h="2358">
                <a:moveTo>
                  <a:pt x="2781" y="104"/>
                </a:moveTo>
                <a:lnTo>
                  <a:pt x="2781" y="104"/>
                </a:lnTo>
                <a:lnTo>
                  <a:pt x="2767" y="92"/>
                </a:lnTo>
                <a:lnTo>
                  <a:pt x="2754" y="80"/>
                </a:lnTo>
                <a:lnTo>
                  <a:pt x="2739" y="69"/>
                </a:lnTo>
                <a:lnTo>
                  <a:pt x="2725" y="59"/>
                </a:lnTo>
                <a:lnTo>
                  <a:pt x="2709" y="49"/>
                </a:lnTo>
                <a:lnTo>
                  <a:pt x="2694" y="41"/>
                </a:lnTo>
                <a:lnTo>
                  <a:pt x="2678" y="33"/>
                </a:lnTo>
                <a:lnTo>
                  <a:pt x="2662" y="26"/>
                </a:lnTo>
                <a:lnTo>
                  <a:pt x="2646" y="20"/>
                </a:lnTo>
                <a:lnTo>
                  <a:pt x="2630" y="14"/>
                </a:lnTo>
                <a:lnTo>
                  <a:pt x="2613" y="9"/>
                </a:lnTo>
                <a:lnTo>
                  <a:pt x="2596" y="6"/>
                </a:lnTo>
                <a:lnTo>
                  <a:pt x="2579" y="4"/>
                </a:lnTo>
                <a:lnTo>
                  <a:pt x="2562" y="1"/>
                </a:lnTo>
                <a:lnTo>
                  <a:pt x="2545" y="0"/>
                </a:lnTo>
                <a:lnTo>
                  <a:pt x="2527" y="0"/>
                </a:lnTo>
                <a:lnTo>
                  <a:pt x="2510" y="0"/>
                </a:lnTo>
                <a:lnTo>
                  <a:pt x="2493" y="1"/>
                </a:lnTo>
                <a:lnTo>
                  <a:pt x="2476" y="4"/>
                </a:lnTo>
                <a:lnTo>
                  <a:pt x="2459" y="6"/>
                </a:lnTo>
                <a:lnTo>
                  <a:pt x="2442" y="9"/>
                </a:lnTo>
                <a:lnTo>
                  <a:pt x="2425" y="14"/>
                </a:lnTo>
                <a:lnTo>
                  <a:pt x="2409" y="20"/>
                </a:lnTo>
                <a:lnTo>
                  <a:pt x="2392" y="26"/>
                </a:lnTo>
                <a:lnTo>
                  <a:pt x="2376" y="33"/>
                </a:lnTo>
                <a:lnTo>
                  <a:pt x="2361" y="41"/>
                </a:lnTo>
                <a:lnTo>
                  <a:pt x="2346" y="49"/>
                </a:lnTo>
                <a:lnTo>
                  <a:pt x="2330" y="59"/>
                </a:lnTo>
                <a:lnTo>
                  <a:pt x="2315" y="69"/>
                </a:lnTo>
                <a:lnTo>
                  <a:pt x="2301" y="80"/>
                </a:lnTo>
                <a:lnTo>
                  <a:pt x="2287" y="92"/>
                </a:lnTo>
                <a:lnTo>
                  <a:pt x="2274" y="104"/>
                </a:lnTo>
                <a:lnTo>
                  <a:pt x="0" y="2358"/>
                </a:lnTo>
                <a:lnTo>
                  <a:pt x="1035" y="2358"/>
                </a:lnTo>
                <a:lnTo>
                  <a:pt x="2781" y="612"/>
                </a:lnTo>
                <a:lnTo>
                  <a:pt x="2794" y="597"/>
                </a:lnTo>
                <a:lnTo>
                  <a:pt x="2806" y="583"/>
                </a:lnTo>
                <a:lnTo>
                  <a:pt x="2816" y="569"/>
                </a:lnTo>
                <a:lnTo>
                  <a:pt x="2827" y="555"/>
                </a:lnTo>
                <a:lnTo>
                  <a:pt x="2836" y="540"/>
                </a:lnTo>
                <a:lnTo>
                  <a:pt x="2844" y="525"/>
                </a:lnTo>
                <a:lnTo>
                  <a:pt x="2853" y="508"/>
                </a:lnTo>
                <a:lnTo>
                  <a:pt x="2860" y="493"/>
                </a:lnTo>
                <a:lnTo>
                  <a:pt x="2866" y="477"/>
                </a:lnTo>
                <a:lnTo>
                  <a:pt x="2871" y="460"/>
                </a:lnTo>
                <a:lnTo>
                  <a:pt x="2875" y="442"/>
                </a:lnTo>
                <a:lnTo>
                  <a:pt x="2880" y="426"/>
                </a:lnTo>
                <a:lnTo>
                  <a:pt x="2882" y="410"/>
                </a:lnTo>
                <a:lnTo>
                  <a:pt x="2884" y="392"/>
                </a:lnTo>
                <a:lnTo>
                  <a:pt x="2886" y="374"/>
                </a:lnTo>
                <a:lnTo>
                  <a:pt x="2886" y="358"/>
                </a:lnTo>
                <a:lnTo>
                  <a:pt x="2886" y="340"/>
                </a:lnTo>
                <a:lnTo>
                  <a:pt x="2884" y="324"/>
                </a:lnTo>
                <a:lnTo>
                  <a:pt x="2882" y="306"/>
                </a:lnTo>
                <a:lnTo>
                  <a:pt x="2880" y="290"/>
                </a:lnTo>
                <a:lnTo>
                  <a:pt x="2875" y="272"/>
                </a:lnTo>
                <a:lnTo>
                  <a:pt x="2871" y="256"/>
                </a:lnTo>
                <a:lnTo>
                  <a:pt x="2866" y="239"/>
                </a:lnTo>
                <a:lnTo>
                  <a:pt x="2860" y="223"/>
                </a:lnTo>
                <a:lnTo>
                  <a:pt x="2853" y="207"/>
                </a:lnTo>
                <a:lnTo>
                  <a:pt x="2844" y="191"/>
                </a:lnTo>
                <a:lnTo>
                  <a:pt x="2836" y="176"/>
                </a:lnTo>
                <a:lnTo>
                  <a:pt x="2827" y="161"/>
                </a:lnTo>
                <a:lnTo>
                  <a:pt x="2816" y="146"/>
                </a:lnTo>
                <a:lnTo>
                  <a:pt x="2806" y="131"/>
                </a:lnTo>
                <a:lnTo>
                  <a:pt x="2794" y="117"/>
                </a:lnTo>
                <a:lnTo>
                  <a:pt x="2781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0" y="6402388"/>
            <a:ext cx="802371" cy="455612"/>
          </a:xfrm>
          <a:custGeom>
            <a:avLst/>
            <a:gdLst>
              <a:gd name="T0" fmla="*/ 0 w 1944"/>
              <a:gd name="T1" fmla="*/ 2147483647 h 1437"/>
              <a:gd name="T2" fmla="*/ 2147483647 w 1944"/>
              <a:gd name="T3" fmla="*/ 2147483647 h 1437"/>
              <a:gd name="T4" fmla="*/ 2147483647 w 1944"/>
              <a:gd name="T5" fmla="*/ 2147483647 h 1437"/>
              <a:gd name="T6" fmla="*/ 2147483647 w 1944"/>
              <a:gd name="T7" fmla="*/ 2147483647 h 1437"/>
              <a:gd name="T8" fmla="*/ 2147483647 w 1944"/>
              <a:gd name="T9" fmla="*/ 2147483647 h 1437"/>
              <a:gd name="T10" fmla="*/ 2147483647 w 1944"/>
              <a:gd name="T11" fmla="*/ 2147483647 h 1437"/>
              <a:gd name="T12" fmla="*/ 2147483647 w 1944"/>
              <a:gd name="T13" fmla="*/ 2147483647 h 1437"/>
              <a:gd name="T14" fmla="*/ 2147483647 w 1944"/>
              <a:gd name="T15" fmla="*/ 2147483647 h 1437"/>
              <a:gd name="T16" fmla="*/ 2147483647 w 1944"/>
              <a:gd name="T17" fmla="*/ 2147483647 h 1437"/>
              <a:gd name="T18" fmla="*/ 2147483647 w 1944"/>
              <a:gd name="T19" fmla="*/ 2147483647 h 1437"/>
              <a:gd name="T20" fmla="*/ 2147483647 w 1944"/>
              <a:gd name="T21" fmla="*/ 2147483647 h 1437"/>
              <a:gd name="T22" fmla="*/ 2147483647 w 1944"/>
              <a:gd name="T23" fmla="*/ 2147483647 h 1437"/>
              <a:gd name="T24" fmla="*/ 2147483647 w 1944"/>
              <a:gd name="T25" fmla="*/ 2147483647 h 1437"/>
              <a:gd name="T26" fmla="*/ 2147483647 w 1944"/>
              <a:gd name="T27" fmla="*/ 2147483647 h 1437"/>
              <a:gd name="T28" fmla="*/ 2147483647 w 1944"/>
              <a:gd name="T29" fmla="*/ 2147483647 h 1437"/>
              <a:gd name="T30" fmla="*/ 2147483647 w 1944"/>
              <a:gd name="T31" fmla="*/ 2147483647 h 1437"/>
              <a:gd name="T32" fmla="*/ 2147483647 w 1944"/>
              <a:gd name="T33" fmla="*/ 2147483647 h 1437"/>
              <a:gd name="T34" fmla="*/ 2147483647 w 1944"/>
              <a:gd name="T35" fmla="*/ 2147483647 h 1437"/>
              <a:gd name="T36" fmla="*/ 2147483647 w 1944"/>
              <a:gd name="T37" fmla="*/ 2147483647 h 1437"/>
              <a:gd name="T38" fmla="*/ 2147483647 w 1944"/>
              <a:gd name="T39" fmla="*/ 2147483647 h 1437"/>
              <a:gd name="T40" fmla="*/ 2147483647 w 1944"/>
              <a:gd name="T41" fmla="*/ 2147483647 h 1437"/>
              <a:gd name="T42" fmla="*/ 2147483647 w 1944"/>
              <a:gd name="T43" fmla="*/ 2147483647 h 1437"/>
              <a:gd name="T44" fmla="*/ 2147483647 w 1944"/>
              <a:gd name="T45" fmla="*/ 2147483647 h 1437"/>
              <a:gd name="T46" fmla="*/ 2147483647 w 1944"/>
              <a:gd name="T47" fmla="*/ 2147483647 h 1437"/>
              <a:gd name="T48" fmla="*/ 2147483647 w 1944"/>
              <a:gd name="T49" fmla="*/ 2147483647 h 1437"/>
              <a:gd name="T50" fmla="*/ 2147483647 w 1944"/>
              <a:gd name="T51" fmla="*/ 2147483647 h 1437"/>
              <a:gd name="T52" fmla="*/ 2147483647 w 1944"/>
              <a:gd name="T53" fmla="*/ 0 h 1437"/>
              <a:gd name="T54" fmla="*/ 2147483647 w 1944"/>
              <a:gd name="T55" fmla="*/ 2147483647 h 1437"/>
              <a:gd name="T56" fmla="*/ 2147483647 w 1944"/>
              <a:gd name="T57" fmla="*/ 2147483647 h 1437"/>
              <a:gd name="T58" fmla="*/ 2147483647 w 1944"/>
              <a:gd name="T59" fmla="*/ 2147483647 h 1437"/>
              <a:gd name="T60" fmla="*/ 2147483647 w 1944"/>
              <a:gd name="T61" fmla="*/ 2147483647 h 1437"/>
              <a:gd name="T62" fmla="*/ 2147483647 w 1944"/>
              <a:gd name="T63" fmla="*/ 2147483647 h 1437"/>
              <a:gd name="T64" fmla="*/ 2147483647 w 1944"/>
              <a:gd name="T65" fmla="*/ 2147483647 h 1437"/>
              <a:gd name="T66" fmla="*/ 2147483647 w 1944"/>
              <a:gd name="T67" fmla="*/ 2147483647 h 1437"/>
              <a:gd name="T68" fmla="*/ 2147483647 w 1944"/>
              <a:gd name="T69" fmla="*/ 2147483647 h 14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44" h="1437">
                <a:moveTo>
                  <a:pt x="1333" y="106"/>
                </a:moveTo>
                <a:lnTo>
                  <a:pt x="0" y="1437"/>
                </a:lnTo>
                <a:lnTo>
                  <a:pt x="1013" y="1437"/>
                </a:lnTo>
                <a:lnTo>
                  <a:pt x="1839" y="612"/>
                </a:lnTo>
                <a:lnTo>
                  <a:pt x="1852" y="599"/>
                </a:lnTo>
                <a:lnTo>
                  <a:pt x="1863" y="585"/>
                </a:lnTo>
                <a:lnTo>
                  <a:pt x="1875" y="571"/>
                </a:lnTo>
                <a:lnTo>
                  <a:pt x="1884" y="556"/>
                </a:lnTo>
                <a:lnTo>
                  <a:pt x="1894" y="541"/>
                </a:lnTo>
                <a:lnTo>
                  <a:pt x="1903" y="525"/>
                </a:lnTo>
                <a:lnTo>
                  <a:pt x="1910" y="510"/>
                </a:lnTo>
                <a:lnTo>
                  <a:pt x="1917" y="493"/>
                </a:lnTo>
                <a:lnTo>
                  <a:pt x="1924" y="477"/>
                </a:lnTo>
                <a:lnTo>
                  <a:pt x="1929" y="460"/>
                </a:lnTo>
                <a:lnTo>
                  <a:pt x="1934" y="444"/>
                </a:lnTo>
                <a:lnTo>
                  <a:pt x="1937" y="428"/>
                </a:lnTo>
                <a:lnTo>
                  <a:pt x="1941" y="410"/>
                </a:lnTo>
                <a:lnTo>
                  <a:pt x="1942" y="394"/>
                </a:lnTo>
                <a:lnTo>
                  <a:pt x="1943" y="376"/>
                </a:lnTo>
                <a:lnTo>
                  <a:pt x="1944" y="360"/>
                </a:lnTo>
                <a:lnTo>
                  <a:pt x="1943" y="342"/>
                </a:lnTo>
                <a:lnTo>
                  <a:pt x="1942" y="324"/>
                </a:lnTo>
                <a:lnTo>
                  <a:pt x="1941" y="308"/>
                </a:lnTo>
                <a:lnTo>
                  <a:pt x="1937" y="290"/>
                </a:lnTo>
                <a:lnTo>
                  <a:pt x="1934" y="274"/>
                </a:lnTo>
                <a:lnTo>
                  <a:pt x="1929" y="257"/>
                </a:lnTo>
                <a:lnTo>
                  <a:pt x="1924" y="241"/>
                </a:lnTo>
                <a:lnTo>
                  <a:pt x="1917" y="225"/>
                </a:lnTo>
                <a:lnTo>
                  <a:pt x="1910" y="208"/>
                </a:lnTo>
                <a:lnTo>
                  <a:pt x="1903" y="193"/>
                </a:lnTo>
                <a:lnTo>
                  <a:pt x="1894" y="176"/>
                </a:lnTo>
                <a:lnTo>
                  <a:pt x="1884" y="162"/>
                </a:lnTo>
                <a:lnTo>
                  <a:pt x="1875" y="147"/>
                </a:lnTo>
                <a:lnTo>
                  <a:pt x="1863" y="133"/>
                </a:lnTo>
                <a:lnTo>
                  <a:pt x="1852" y="119"/>
                </a:lnTo>
                <a:lnTo>
                  <a:pt x="1839" y="106"/>
                </a:lnTo>
                <a:lnTo>
                  <a:pt x="1826" y="93"/>
                </a:lnTo>
                <a:lnTo>
                  <a:pt x="1812" y="81"/>
                </a:lnTo>
                <a:lnTo>
                  <a:pt x="1798" y="70"/>
                </a:lnTo>
                <a:lnTo>
                  <a:pt x="1782" y="60"/>
                </a:lnTo>
                <a:lnTo>
                  <a:pt x="1768" y="51"/>
                </a:lnTo>
                <a:lnTo>
                  <a:pt x="1752" y="41"/>
                </a:lnTo>
                <a:lnTo>
                  <a:pt x="1737" y="34"/>
                </a:lnTo>
                <a:lnTo>
                  <a:pt x="1720" y="27"/>
                </a:lnTo>
                <a:lnTo>
                  <a:pt x="1704" y="20"/>
                </a:lnTo>
                <a:lnTo>
                  <a:pt x="1687" y="16"/>
                </a:lnTo>
                <a:lnTo>
                  <a:pt x="1671" y="11"/>
                </a:lnTo>
                <a:lnTo>
                  <a:pt x="1654" y="7"/>
                </a:lnTo>
                <a:lnTo>
                  <a:pt x="1637" y="4"/>
                </a:lnTo>
                <a:lnTo>
                  <a:pt x="1620" y="3"/>
                </a:lnTo>
                <a:lnTo>
                  <a:pt x="1603" y="2"/>
                </a:lnTo>
                <a:lnTo>
                  <a:pt x="1585" y="0"/>
                </a:lnTo>
                <a:lnTo>
                  <a:pt x="1569" y="2"/>
                </a:lnTo>
                <a:lnTo>
                  <a:pt x="1551" y="3"/>
                </a:lnTo>
                <a:lnTo>
                  <a:pt x="1535" y="4"/>
                </a:lnTo>
                <a:lnTo>
                  <a:pt x="1517" y="7"/>
                </a:lnTo>
                <a:lnTo>
                  <a:pt x="1501" y="11"/>
                </a:lnTo>
                <a:lnTo>
                  <a:pt x="1484" y="16"/>
                </a:lnTo>
                <a:lnTo>
                  <a:pt x="1468" y="20"/>
                </a:lnTo>
                <a:lnTo>
                  <a:pt x="1451" y="27"/>
                </a:lnTo>
                <a:lnTo>
                  <a:pt x="1435" y="34"/>
                </a:lnTo>
                <a:lnTo>
                  <a:pt x="1420" y="41"/>
                </a:lnTo>
                <a:lnTo>
                  <a:pt x="1403" y="51"/>
                </a:lnTo>
                <a:lnTo>
                  <a:pt x="1389" y="60"/>
                </a:lnTo>
                <a:lnTo>
                  <a:pt x="1374" y="70"/>
                </a:lnTo>
                <a:lnTo>
                  <a:pt x="1360" y="81"/>
                </a:lnTo>
                <a:lnTo>
                  <a:pt x="1346" y="93"/>
                </a:lnTo>
                <a:lnTo>
                  <a:pt x="1333" y="1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Freeform 11">
            <a:extLst/>
          </p:cNvPr>
          <p:cNvSpPr>
            <a:spLocks/>
          </p:cNvSpPr>
          <p:nvPr userDrawn="1"/>
        </p:nvSpPr>
        <p:spPr bwMode="auto">
          <a:xfrm>
            <a:off x="1" y="2381251"/>
            <a:ext cx="1431477" cy="1266825"/>
          </a:xfrm>
          <a:custGeom>
            <a:avLst/>
            <a:gdLst>
              <a:gd name="T0" fmla="*/ 3357 w 3464"/>
              <a:gd name="T1" fmla="*/ 106 h 3991"/>
              <a:gd name="T2" fmla="*/ 3330 w 3464"/>
              <a:gd name="T3" fmla="*/ 81 h 3991"/>
              <a:gd name="T4" fmla="*/ 3301 w 3464"/>
              <a:gd name="T5" fmla="*/ 60 h 3991"/>
              <a:gd name="T6" fmla="*/ 3269 w 3464"/>
              <a:gd name="T7" fmla="*/ 41 h 3991"/>
              <a:gd name="T8" fmla="*/ 3238 w 3464"/>
              <a:gd name="T9" fmla="*/ 26 h 3991"/>
              <a:gd name="T10" fmla="*/ 3204 w 3464"/>
              <a:gd name="T11" fmla="*/ 14 h 3991"/>
              <a:gd name="T12" fmla="*/ 3170 w 3464"/>
              <a:gd name="T13" fmla="*/ 6 h 3991"/>
              <a:gd name="T14" fmla="*/ 3136 w 3464"/>
              <a:gd name="T15" fmla="*/ 1 h 3991"/>
              <a:gd name="T16" fmla="*/ 3100 w 3464"/>
              <a:gd name="T17" fmla="*/ 0 h 3991"/>
              <a:gd name="T18" fmla="*/ 3066 w 3464"/>
              <a:gd name="T19" fmla="*/ 1 h 3991"/>
              <a:gd name="T20" fmla="*/ 3031 w 3464"/>
              <a:gd name="T21" fmla="*/ 6 h 3991"/>
              <a:gd name="T22" fmla="*/ 2997 w 3464"/>
              <a:gd name="T23" fmla="*/ 14 h 3991"/>
              <a:gd name="T24" fmla="*/ 2964 w 3464"/>
              <a:gd name="T25" fmla="*/ 26 h 3991"/>
              <a:gd name="T26" fmla="*/ 2931 w 3464"/>
              <a:gd name="T27" fmla="*/ 41 h 3991"/>
              <a:gd name="T28" fmla="*/ 2901 w 3464"/>
              <a:gd name="T29" fmla="*/ 60 h 3991"/>
              <a:gd name="T30" fmla="*/ 2871 w 3464"/>
              <a:gd name="T31" fmla="*/ 81 h 3991"/>
              <a:gd name="T32" fmla="*/ 2843 w 3464"/>
              <a:gd name="T33" fmla="*/ 106 h 3991"/>
              <a:gd name="T34" fmla="*/ 0 w 3464"/>
              <a:gd name="T35" fmla="*/ 3991 h 3991"/>
              <a:gd name="T36" fmla="*/ 3357 w 3464"/>
              <a:gd name="T37" fmla="*/ 620 h 3991"/>
              <a:gd name="T38" fmla="*/ 3382 w 3464"/>
              <a:gd name="T39" fmla="*/ 593 h 3991"/>
              <a:gd name="T40" fmla="*/ 3404 w 3464"/>
              <a:gd name="T41" fmla="*/ 563 h 3991"/>
              <a:gd name="T42" fmla="*/ 3422 w 3464"/>
              <a:gd name="T43" fmla="*/ 532 h 3991"/>
              <a:gd name="T44" fmla="*/ 3437 w 3464"/>
              <a:gd name="T45" fmla="*/ 500 h 3991"/>
              <a:gd name="T46" fmla="*/ 3449 w 3464"/>
              <a:gd name="T47" fmla="*/ 466 h 3991"/>
              <a:gd name="T48" fmla="*/ 3457 w 3464"/>
              <a:gd name="T49" fmla="*/ 432 h 3991"/>
              <a:gd name="T50" fmla="*/ 3462 w 3464"/>
              <a:gd name="T51" fmla="*/ 398 h 3991"/>
              <a:gd name="T52" fmla="*/ 3464 w 3464"/>
              <a:gd name="T53" fmla="*/ 363 h 3991"/>
              <a:gd name="T54" fmla="*/ 3462 w 3464"/>
              <a:gd name="T55" fmla="*/ 329 h 3991"/>
              <a:gd name="T56" fmla="*/ 3457 w 3464"/>
              <a:gd name="T57" fmla="*/ 293 h 3991"/>
              <a:gd name="T58" fmla="*/ 3449 w 3464"/>
              <a:gd name="T59" fmla="*/ 259 h 3991"/>
              <a:gd name="T60" fmla="*/ 3437 w 3464"/>
              <a:gd name="T61" fmla="*/ 226 h 3991"/>
              <a:gd name="T62" fmla="*/ 3422 w 3464"/>
              <a:gd name="T63" fmla="*/ 194 h 3991"/>
              <a:gd name="T64" fmla="*/ 3404 w 3464"/>
              <a:gd name="T65" fmla="*/ 163 h 3991"/>
              <a:gd name="T66" fmla="*/ 3382 w 3464"/>
              <a:gd name="T67" fmla="*/ 134 h 3991"/>
              <a:gd name="T68" fmla="*/ 3357 w 3464"/>
              <a:gd name="T69" fmla="*/ 106 h 3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64" h="3991">
                <a:moveTo>
                  <a:pt x="3357" y="106"/>
                </a:moveTo>
                <a:lnTo>
                  <a:pt x="3357" y="106"/>
                </a:lnTo>
                <a:lnTo>
                  <a:pt x="3344" y="93"/>
                </a:lnTo>
                <a:lnTo>
                  <a:pt x="3330" y="81"/>
                </a:lnTo>
                <a:lnTo>
                  <a:pt x="3315" y="69"/>
                </a:lnTo>
                <a:lnTo>
                  <a:pt x="3301" y="60"/>
                </a:lnTo>
                <a:lnTo>
                  <a:pt x="3286" y="49"/>
                </a:lnTo>
                <a:lnTo>
                  <a:pt x="3269" y="41"/>
                </a:lnTo>
                <a:lnTo>
                  <a:pt x="3254" y="33"/>
                </a:lnTo>
                <a:lnTo>
                  <a:pt x="3238" y="26"/>
                </a:lnTo>
                <a:lnTo>
                  <a:pt x="3221" y="20"/>
                </a:lnTo>
                <a:lnTo>
                  <a:pt x="3204" y="14"/>
                </a:lnTo>
                <a:lnTo>
                  <a:pt x="3187" y="9"/>
                </a:lnTo>
                <a:lnTo>
                  <a:pt x="3170" y="6"/>
                </a:lnTo>
                <a:lnTo>
                  <a:pt x="3153" y="3"/>
                </a:lnTo>
                <a:lnTo>
                  <a:pt x="3136" y="1"/>
                </a:lnTo>
                <a:lnTo>
                  <a:pt x="3118" y="0"/>
                </a:lnTo>
                <a:lnTo>
                  <a:pt x="3100" y="0"/>
                </a:lnTo>
                <a:lnTo>
                  <a:pt x="3083" y="0"/>
                </a:lnTo>
                <a:lnTo>
                  <a:pt x="3066" y="1"/>
                </a:lnTo>
                <a:lnTo>
                  <a:pt x="3049" y="3"/>
                </a:lnTo>
                <a:lnTo>
                  <a:pt x="3031" y="6"/>
                </a:lnTo>
                <a:lnTo>
                  <a:pt x="3015" y="9"/>
                </a:lnTo>
                <a:lnTo>
                  <a:pt x="2997" y="14"/>
                </a:lnTo>
                <a:lnTo>
                  <a:pt x="2981" y="20"/>
                </a:lnTo>
                <a:lnTo>
                  <a:pt x="2964" y="26"/>
                </a:lnTo>
                <a:lnTo>
                  <a:pt x="2948" y="33"/>
                </a:lnTo>
                <a:lnTo>
                  <a:pt x="2931" y="41"/>
                </a:lnTo>
                <a:lnTo>
                  <a:pt x="2916" y="49"/>
                </a:lnTo>
                <a:lnTo>
                  <a:pt x="2901" y="60"/>
                </a:lnTo>
                <a:lnTo>
                  <a:pt x="2885" y="69"/>
                </a:lnTo>
                <a:lnTo>
                  <a:pt x="2871" y="81"/>
                </a:lnTo>
                <a:lnTo>
                  <a:pt x="2857" y="93"/>
                </a:lnTo>
                <a:lnTo>
                  <a:pt x="2843" y="106"/>
                </a:lnTo>
                <a:lnTo>
                  <a:pt x="0" y="2956"/>
                </a:lnTo>
                <a:lnTo>
                  <a:pt x="0" y="3991"/>
                </a:lnTo>
                <a:lnTo>
                  <a:pt x="3357" y="620"/>
                </a:lnTo>
                <a:lnTo>
                  <a:pt x="3357" y="620"/>
                </a:lnTo>
                <a:lnTo>
                  <a:pt x="3370" y="607"/>
                </a:lnTo>
                <a:lnTo>
                  <a:pt x="3382" y="593"/>
                </a:lnTo>
                <a:lnTo>
                  <a:pt x="3394" y="577"/>
                </a:lnTo>
                <a:lnTo>
                  <a:pt x="3404" y="563"/>
                </a:lnTo>
                <a:lnTo>
                  <a:pt x="3414" y="548"/>
                </a:lnTo>
                <a:lnTo>
                  <a:pt x="3422" y="532"/>
                </a:lnTo>
                <a:lnTo>
                  <a:pt x="3430" y="516"/>
                </a:lnTo>
                <a:lnTo>
                  <a:pt x="3437" y="500"/>
                </a:lnTo>
                <a:lnTo>
                  <a:pt x="3444" y="483"/>
                </a:lnTo>
                <a:lnTo>
                  <a:pt x="3449" y="466"/>
                </a:lnTo>
                <a:lnTo>
                  <a:pt x="3454" y="449"/>
                </a:lnTo>
                <a:lnTo>
                  <a:pt x="3457" y="432"/>
                </a:lnTo>
                <a:lnTo>
                  <a:pt x="3461" y="415"/>
                </a:lnTo>
                <a:lnTo>
                  <a:pt x="3462" y="398"/>
                </a:lnTo>
                <a:lnTo>
                  <a:pt x="3464" y="380"/>
                </a:lnTo>
                <a:lnTo>
                  <a:pt x="3464" y="363"/>
                </a:lnTo>
                <a:lnTo>
                  <a:pt x="3464" y="345"/>
                </a:lnTo>
                <a:lnTo>
                  <a:pt x="3462" y="329"/>
                </a:lnTo>
                <a:lnTo>
                  <a:pt x="3461" y="311"/>
                </a:lnTo>
                <a:lnTo>
                  <a:pt x="3457" y="293"/>
                </a:lnTo>
                <a:lnTo>
                  <a:pt x="3454" y="276"/>
                </a:lnTo>
                <a:lnTo>
                  <a:pt x="3449" y="259"/>
                </a:lnTo>
                <a:lnTo>
                  <a:pt x="3444" y="243"/>
                </a:lnTo>
                <a:lnTo>
                  <a:pt x="3437" y="226"/>
                </a:lnTo>
                <a:lnTo>
                  <a:pt x="3430" y="210"/>
                </a:lnTo>
                <a:lnTo>
                  <a:pt x="3422" y="194"/>
                </a:lnTo>
                <a:lnTo>
                  <a:pt x="3414" y="178"/>
                </a:lnTo>
                <a:lnTo>
                  <a:pt x="3404" y="163"/>
                </a:lnTo>
                <a:lnTo>
                  <a:pt x="3394" y="148"/>
                </a:lnTo>
                <a:lnTo>
                  <a:pt x="3382" y="134"/>
                </a:lnTo>
                <a:lnTo>
                  <a:pt x="3370" y="120"/>
                </a:lnTo>
                <a:lnTo>
                  <a:pt x="3357" y="106"/>
                </a:lnTo>
                <a:lnTo>
                  <a:pt x="3357" y="1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9">
            <a:extLst/>
          </p:cNvPr>
          <p:cNvSpPr>
            <a:spLocks/>
          </p:cNvSpPr>
          <p:nvPr userDrawn="1"/>
        </p:nvSpPr>
        <p:spPr bwMode="auto">
          <a:xfrm>
            <a:off x="11247618" y="3781426"/>
            <a:ext cx="633232" cy="650875"/>
          </a:xfrm>
          <a:custGeom>
            <a:avLst/>
            <a:gdLst>
              <a:gd name="T0" fmla="*/ 105 w 1535"/>
              <a:gd name="T1" fmla="*/ 1944 h 2050"/>
              <a:gd name="T2" fmla="*/ 133 w 1535"/>
              <a:gd name="T3" fmla="*/ 1969 h 2050"/>
              <a:gd name="T4" fmla="*/ 163 w 1535"/>
              <a:gd name="T5" fmla="*/ 1990 h 2050"/>
              <a:gd name="T6" fmla="*/ 193 w 1535"/>
              <a:gd name="T7" fmla="*/ 2009 h 2050"/>
              <a:gd name="T8" fmla="*/ 226 w 1535"/>
              <a:gd name="T9" fmla="*/ 2024 h 2050"/>
              <a:gd name="T10" fmla="*/ 259 w 1535"/>
              <a:gd name="T11" fmla="*/ 2036 h 2050"/>
              <a:gd name="T12" fmla="*/ 293 w 1535"/>
              <a:gd name="T13" fmla="*/ 2044 h 2050"/>
              <a:gd name="T14" fmla="*/ 328 w 1535"/>
              <a:gd name="T15" fmla="*/ 2049 h 2050"/>
              <a:gd name="T16" fmla="*/ 362 w 1535"/>
              <a:gd name="T17" fmla="*/ 2050 h 2050"/>
              <a:gd name="T18" fmla="*/ 397 w 1535"/>
              <a:gd name="T19" fmla="*/ 2049 h 2050"/>
              <a:gd name="T20" fmla="*/ 432 w 1535"/>
              <a:gd name="T21" fmla="*/ 2044 h 2050"/>
              <a:gd name="T22" fmla="*/ 466 w 1535"/>
              <a:gd name="T23" fmla="*/ 2036 h 2050"/>
              <a:gd name="T24" fmla="*/ 500 w 1535"/>
              <a:gd name="T25" fmla="*/ 2024 h 2050"/>
              <a:gd name="T26" fmla="*/ 531 w 1535"/>
              <a:gd name="T27" fmla="*/ 2009 h 2050"/>
              <a:gd name="T28" fmla="*/ 563 w 1535"/>
              <a:gd name="T29" fmla="*/ 1990 h 2050"/>
              <a:gd name="T30" fmla="*/ 592 w 1535"/>
              <a:gd name="T31" fmla="*/ 1969 h 2050"/>
              <a:gd name="T32" fmla="*/ 619 w 1535"/>
              <a:gd name="T33" fmla="*/ 1944 h 2050"/>
              <a:gd name="T34" fmla="*/ 1535 w 1535"/>
              <a:gd name="T35" fmla="*/ 0 h 2050"/>
              <a:gd name="T36" fmla="*/ 105 w 1535"/>
              <a:gd name="T37" fmla="*/ 1430 h 2050"/>
              <a:gd name="T38" fmla="*/ 81 w 1535"/>
              <a:gd name="T39" fmla="*/ 1457 h 2050"/>
              <a:gd name="T40" fmla="*/ 59 w 1535"/>
              <a:gd name="T41" fmla="*/ 1486 h 2050"/>
              <a:gd name="T42" fmla="*/ 41 w 1535"/>
              <a:gd name="T43" fmla="*/ 1518 h 2050"/>
              <a:gd name="T44" fmla="*/ 25 w 1535"/>
              <a:gd name="T45" fmla="*/ 1550 h 2050"/>
              <a:gd name="T46" fmla="*/ 14 w 1535"/>
              <a:gd name="T47" fmla="*/ 1584 h 2050"/>
              <a:gd name="T48" fmla="*/ 5 w 1535"/>
              <a:gd name="T49" fmla="*/ 1618 h 2050"/>
              <a:gd name="T50" fmla="*/ 1 w 1535"/>
              <a:gd name="T51" fmla="*/ 1652 h 2050"/>
              <a:gd name="T52" fmla="*/ 0 w 1535"/>
              <a:gd name="T53" fmla="*/ 1687 h 2050"/>
              <a:gd name="T54" fmla="*/ 1 w 1535"/>
              <a:gd name="T55" fmla="*/ 1721 h 2050"/>
              <a:gd name="T56" fmla="*/ 5 w 1535"/>
              <a:gd name="T57" fmla="*/ 1756 h 2050"/>
              <a:gd name="T58" fmla="*/ 14 w 1535"/>
              <a:gd name="T59" fmla="*/ 1790 h 2050"/>
              <a:gd name="T60" fmla="*/ 25 w 1535"/>
              <a:gd name="T61" fmla="*/ 1823 h 2050"/>
              <a:gd name="T62" fmla="*/ 41 w 1535"/>
              <a:gd name="T63" fmla="*/ 1856 h 2050"/>
              <a:gd name="T64" fmla="*/ 59 w 1535"/>
              <a:gd name="T65" fmla="*/ 1887 h 2050"/>
              <a:gd name="T66" fmla="*/ 81 w 1535"/>
              <a:gd name="T67" fmla="*/ 1916 h 2050"/>
              <a:gd name="T68" fmla="*/ 105 w 1535"/>
              <a:gd name="T69" fmla="*/ 1944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5" h="2050">
                <a:moveTo>
                  <a:pt x="105" y="1944"/>
                </a:moveTo>
                <a:lnTo>
                  <a:pt x="105" y="1944"/>
                </a:lnTo>
                <a:lnTo>
                  <a:pt x="119" y="1957"/>
                </a:lnTo>
                <a:lnTo>
                  <a:pt x="133" y="1969"/>
                </a:lnTo>
                <a:lnTo>
                  <a:pt x="147" y="1980"/>
                </a:lnTo>
                <a:lnTo>
                  <a:pt x="163" y="1990"/>
                </a:lnTo>
                <a:lnTo>
                  <a:pt x="178" y="2000"/>
                </a:lnTo>
                <a:lnTo>
                  <a:pt x="193" y="2009"/>
                </a:lnTo>
                <a:lnTo>
                  <a:pt x="210" y="2017"/>
                </a:lnTo>
                <a:lnTo>
                  <a:pt x="226" y="2024"/>
                </a:lnTo>
                <a:lnTo>
                  <a:pt x="243" y="2030"/>
                </a:lnTo>
                <a:lnTo>
                  <a:pt x="259" y="2036"/>
                </a:lnTo>
                <a:lnTo>
                  <a:pt x="277" y="2040"/>
                </a:lnTo>
                <a:lnTo>
                  <a:pt x="293" y="2044"/>
                </a:lnTo>
                <a:lnTo>
                  <a:pt x="311" y="2046"/>
                </a:lnTo>
                <a:lnTo>
                  <a:pt x="328" y="2049"/>
                </a:lnTo>
                <a:lnTo>
                  <a:pt x="345" y="2050"/>
                </a:lnTo>
                <a:lnTo>
                  <a:pt x="362" y="2050"/>
                </a:lnTo>
                <a:lnTo>
                  <a:pt x="380" y="2050"/>
                </a:lnTo>
                <a:lnTo>
                  <a:pt x="397" y="2049"/>
                </a:lnTo>
                <a:lnTo>
                  <a:pt x="415" y="2046"/>
                </a:lnTo>
                <a:lnTo>
                  <a:pt x="432" y="2044"/>
                </a:lnTo>
                <a:lnTo>
                  <a:pt x="449" y="2040"/>
                </a:lnTo>
                <a:lnTo>
                  <a:pt x="466" y="2036"/>
                </a:lnTo>
                <a:lnTo>
                  <a:pt x="483" y="2030"/>
                </a:lnTo>
                <a:lnTo>
                  <a:pt x="500" y="2024"/>
                </a:lnTo>
                <a:lnTo>
                  <a:pt x="516" y="2017"/>
                </a:lnTo>
                <a:lnTo>
                  <a:pt x="531" y="2009"/>
                </a:lnTo>
                <a:lnTo>
                  <a:pt x="548" y="2000"/>
                </a:lnTo>
                <a:lnTo>
                  <a:pt x="563" y="1990"/>
                </a:lnTo>
                <a:lnTo>
                  <a:pt x="577" y="1980"/>
                </a:lnTo>
                <a:lnTo>
                  <a:pt x="592" y="1969"/>
                </a:lnTo>
                <a:lnTo>
                  <a:pt x="606" y="1957"/>
                </a:lnTo>
                <a:lnTo>
                  <a:pt x="619" y="1944"/>
                </a:lnTo>
                <a:lnTo>
                  <a:pt x="1535" y="1029"/>
                </a:lnTo>
                <a:lnTo>
                  <a:pt x="1535" y="0"/>
                </a:lnTo>
                <a:lnTo>
                  <a:pt x="105" y="1430"/>
                </a:lnTo>
                <a:lnTo>
                  <a:pt x="105" y="1430"/>
                </a:lnTo>
                <a:lnTo>
                  <a:pt x="92" y="1443"/>
                </a:lnTo>
                <a:lnTo>
                  <a:pt x="81" y="1457"/>
                </a:lnTo>
                <a:lnTo>
                  <a:pt x="70" y="1472"/>
                </a:lnTo>
                <a:lnTo>
                  <a:pt x="59" y="1486"/>
                </a:lnTo>
                <a:lnTo>
                  <a:pt x="50" y="1502"/>
                </a:lnTo>
                <a:lnTo>
                  <a:pt x="41" y="1518"/>
                </a:lnTo>
                <a:lnTo>
                  <a:pt x="32" y="1533"/>
                </a:lnTo>
                <a:lnTo>
                  <a:pt x="25" y="1550"/>
                </a:lnTo>
                <a:lnTo>
                  <a:pt x="19" y="1566"/>
                </a:lnTo>
                <a:lnTo>
                  <a:pt x="14" y="1584"/>
                </a:lnTo>
                <a:lnTo>
                  <a:pt x="10" y="1600"/>
                </a:lnTo>
                <a:lnTo>
                  <a:pt x="5" y="1618"/>
                </a:lnTo>
                <a:lnTo>
                  <a:pt x="3" y="1634"/>
                </a:lnTo>
                <a:lnTo>
                  <a:pt x="1" y="1652"/>
                </a:lnTo>
                <a:lnTo>
                  <a:pt x="0" y="1669"/>
                </a:lnTo>
                <a:lnTo>
                  <a:pt x="0" y="1687"/>
                </a:lnTo>
                <a:lnTo>
                  <a:pt x="0" y="1705"/>
                </a:lnTo>
                <a:lnTo>
                  <a:pt x="1" y="1721"/>
                </a:lnTo>
                <a:lnTo>
                  <a:pt x="3" y="1739"/>
                </a:lnTo>
                <a:lnTo>
                  <a:pt x="5" y="1756"/>
                </a:lnTo>
                <a:lnTo>
                  <a:pt x="10" y="1773"/>
                </a:lnTo>
                <a:lnTo>
                  <a:pt x="14" y="1790"/>
                </a:lnTo>
                <a:lnTo>
                  <a:pt x="19" y="1807"/>
                </a:lnTo>
                <a:lnTo>
                  <a:pt x="25" y="1823"/>
                </a:lnTo>
                <a:lnTo>
                  <a:pt x="32" y="1840"/>
                </a:lnTo>
                <a:lnTo>
                  <a:pt x="41" y="1856"/>
                </a:lnTo>
                <a:lnTo>
                  <a:pt x="50" y="1871"/>
                </a:lnTo>
                <a:lnTo>
                  <a:pt x="59" y="1887"/>
                </a:lnTo>
                <a:lnTo>
                  <a:pt x="70" y="1902"/>
                </a:lnTo>
                <a:lnTo>
                  <a:pt x="81" y="1916"/>
                </a:lnTo>
                <a:lnTo>
                  <a:pt x="92" y="1930"/>
                </a:lnTo>
                <a:lnTo>
                  <a:pt x="105" y="1944"/>
                </a:lnTo>
                <a:lnTo>
                  <a:pt x="105" y="1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3788536" y="8840"/>
            <a:ext cx="4303778" cy="23876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759371" y="2436989"/>
            <a:ext cx="6549228" cy="117951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Slide Number Placeholder 5">
            <a:extLst/>
          </p:cNvPr>
          <p:cNvSpPr>
            <a:spLocks noGrp="1"/>
          </p:cNvSpPr>
          <p:nvPr>
            <p:ph type="sldNum" sz="quarter" idx="10"/>
          </p:nvPr>
        </p:nvSpPr>
        <p:spPr>
          <a:xfrm>
            <a:off x="8927139" y="6356351"/>
            <a:ext cx="267319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B0F66-163E-426E-8DFF-C2844748DB8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93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813">
            <a:off x="8114456" y="887413"/>
            <a:ext cx="5251501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9994" y="1735138"/>
            <a:ext cx="118808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44"/>
          <p:cNvSpPr>
            <a:spLocks/>
          </p:cNvSpPr>
          <p:nvPr userDrawn="1"/>
        </p:nvSpPr>
        <p:spPr bwMode="auto">
          <a:xfrm>
            <a:off x="1" y="0"/>
            <a:ext cx="11884975" cy="6858000"/>
          </a:xfrm>
          <a:custGeom>
            <a:avLst/>
            <a:gdLst>
              <a:gd name="T0" fmla="*/ 7694499 w 9147326"/>
              <a:gd name="T1" fmla="*/ 1614487 h 6857999"/>
              <a:gd name="T2" fmla="*/ 7727868 w 9147326"/>
              <a:gd name="T3" fmla="*/ 1706245 h 6857999"/>
              <a:gd name="T4" fmla="*/ 7820352 w 9147326"/>
              <a:gd name="T5" fmla="*/ 1739900 h 6857999"/>
              <a:gd name="T6" fmla="*/ 8009768 w 9147326"/>
              <a:gd name="T7" fmla="*/ 1589722 h 6857999"/>
              <a:gd name="T8" fmla="*/ 8105427 w 9147326"/>
              <a:gd name="T9" fmla="*/ 1570672 h 6857999"/>
              <a:gd name="T10" fmla="*/ 8182338 w 9147326"/>
              <a:gd name="T11" fmla="*/ 1634172 h 6857999"/>
              <a:gd name="T12" fmla="*/ 8182338 w 9147326"/>
              <a:gd name="T13" fmla="*/ 1731010 h 6857999"/>
              <a:gd name="T14" fmla="*/ 7461545 w 9147326"/>
              <a:gd name="T15" fmla="*/ 2480628 h 6857999"/>
              <a:gd name="T16" fmla="*/ 7475530 w 9147326"/>
              <a:gd name="T17" fmla="*/ 2576512 h 6857999"/>
              <a:gd name="T18" fmla="*/ 7560701 w 9147326"/>
              <a:gd name="T19" fmla="*/ 2627947 h 6857999"/>
              <a:gd name="T20" fmla="*/ 7653185 w 9147326"/>
              <a:gd name="T21" fmla="*/ 2594927 h 6857999"/>
              <a:gd name="T22" fmla="*/ 7922050 w 9147326"/>
              <a:gd name="T23" fmla="*/ 2373312 h 6857999"/>
              <a:gd name="T24" fmla="*/ 8015807 w 9147326"/>
              <a:gd name="T25" fmla="*/ 2421573 h 6857999"/>
              <a:gd name="T26" fmla="*/ 7743441 w 9147326"/>
              <a:gd name="T27" fmla="*/ 2823210 h 6857999"/>
              <a:gd name="T28" fmla="*/ 7724371 w 9147326"/>
              <a:gd name="T29" fmla="*/ 2918777 h 6857999"/>
              <a:gd name="T30" fmla="*/ 7787934 w 9147326"/>
              <a:gd name="T31" fmla="*/ 2995930 h 6857999"/>
              <a:gd name="T32" fmla="*/ 7884868 w 9147326"/>
              <a:gd name="T33" fmla="*/ 2995930 h 6857999"/>
              <a:gd name="T34" fmla="*/ 8532882 w 9147326"/>
              <a:gd name="T35" fmla="*/ 2378075 h 6857999"/>
              <a:gd name="T36" fmla="*/ 8628863 w 9147326"/>
              <a:gd name="T37" fmla="*/ 2392362 h 6857999"/>
              <a:gd name="T38" fmla="*/ 8680347 w 9147326"/>
              <a:gd name="T39" fmla="*/ 2477452 h 6857999"/>
              <a:gd name="T40" fmla="*/ 8646975 w 9147326"/>
              <a:gd name="T41" fmla="*/ 2569845 h 6857999"/>
              <a:gd name="T42" fmla="*/ 7358894 w 9147326"/>
              <a:gd name="T43" fmla="*/ 3909699 h 6857999"/>
              <a:gd name="T44" fmla="*/ 7405929 w 9147326"/>
              <a:gd name="T45" fmla="*/ 3997011 h 6857999"/>
              <a:gd name="T46" fmla="*/ 7501270 w 9147326"/>
              <a:gd name="T47" fmla="*/ 4015744 h 6857999"/>
              <a:gd name="T48" fmla="*/ 8745181 w 9147326"/>
              <a:gd name="T49" fmla="*/ 2804477 h 6857999"/>
              <a:gd name="T50" fmla="*/ 8841793 w 9147326"/>
              <a:gd name="T51" fmla="*/ 2799715 h 6857999"/>
              <a:gd name="T52" fmla="*/ 8908852 w 9147326"/>
              <a:gd name="T53" fmla="*/ 2873692 h 6857999"/>
              <a:gd name="T54" fmla="*/ 8894867 w 9147326"/>
              <a:gd name="T55" fmla="*/ 2969577 h 6857999"/>
              <a:gd name="T56" fmla="*/ 8254800 w 9147326"/>
              <a:gd name="T57" fmla="*/ 3644586 h 6857999"/>
              <a:gd name="T58" fmla="*/ 8283400 w 9147326"/>
              <a:gd name="T59" fmla="*/ 3738249 h 6857999"/>
              <a:gd name="T60" fmla="*/ 8431184 w 9147326"/>
              <a:gd name="T61" fmla="*/ 3757934 h 6857999"/>
              <a:gd name="T62" fmla="*/ 2061316 w 9147326"/>
              <a:gd name="T63" fmla="*/ 5221291 h 6857999"/>
              <a:gd name="T64" fmla="*/ 2028266 w 9147326"/>
              <a:gd name="T65" fmla="*/ 5129216 h 6857999"/>
              <a:gd name="T66" fmla="*/ 1935781 w 9147326"/>
              <a:gd name="T67" fmla="*/ 5095561 h 6857999"/>
              <a:gd name="T68" fmla="*/ 1746683 w 9147326"/>
              <a:gd name="T69" fmla="*/ 5245738 h 6857999"/>
              <a:gd name="T70" fmla="*/ 1651024 w 9147326"/>
              <a:gd name="T71" fmla="*/ 5264788 h 6857999"/>
              <a:gd name="T72" fmla="*/ 1573796 w 9147326"/>
              <a:gd name="T73" fmla="*/ 5201606 h 6857999"/>
              <a:gd name="T74" fmla="*/ 1573796 w 9147326"/>
              <a:gd name="T75" fmla="*/ 5104769 h 6857999"/>
              <a:gd name="T76" fmla="*/ 2294906 w 9147326"/>
              <a:gd name="T77" fmla="*/ 4354834 h 6857999"/>
              <a:gd name="T78" fmla="*/ 2280922 w 9147326"/>
              <a:gd name="T79" fmla="*/ 4258949 h 6857999"/>
              <a:gd name="T80" fmla="*/ 2195433 w 9147326"/>
              <a:gd name="T81" fmla="*/ 4207514 h 6857999"/>
              <a:gd name="T82" fmla="*/ 2102948 w 9147326"/>
              <a:gd name="T83" fmla="*/ 4240851 h 6857999"/>
              <a:gd name="T84" fmla="*/ 1833765 w 9147326"/>
              <a:gd name="T85" fmla="*/ 4462149 h 6857999"/>
              <a:gd name="T86" fmla="*/ 1740327 w 9147326"/>
              <a:gd name="T87" fmla="*/ 4414206 h 6857999"/>
              <a:gd name="T88" fmla="*/ 2012692 w 9147326"/>
              <a:gd name="T89" fmla="*/ 4012251 h 6857999"/>
              <a:gd name="T90" fmla="*/ 2031440 w 9147326"/>
              <a:gd name="T91" fmla="*/ 3917001 h 6857999"/>
              <a:gd name="T92" fmla="*/ 1968200 w 9147326"/>
              <a:gd name="T93" fmla="*/ 3839849 h 6857999"/>
              <a:gd name="T94" fmla="*/ 1871265 w 9147326"/>
              <a:gd name="T95" fmla="*/ 3839849 h 6857999"/>
              <a:gd name="T96" fmla="*/ 1223570 w 9147326"/>
              <a:gd name="T97" fmla="*/ 4457704 h 6857999"/>
              <a:gd name="T98" fmla="*/ 1127271 w 9147326"/>
              <a:gd name="T99" fmla="*/ 4443099 h 6857999"/>
              <a:gd name="T100" fmla="*/ 1076104 w 9147326"/>
              <a:gd name="T101" fmla="*/ 4358326 h 6857999"/>
              <a:gd name="T102" fmla="*/ 1109158 w 9147326"/>
              <a:gd name="T103" fmla="*/ 4265934 h 6857999"/>
              <a:gd name="T104" fmla="*/ 2397240 w 9147326"/>
              <a:gd name="T105" fmla="*/ 2926080 h 6857999"/>
              <a:gd name="T106" fmla="*/ 2350205 w 9147326"/>
              <a:gd name="T107" fmla="*/ 2838450 h 6857999"/>
              <a:gd name="T108" fmla="*/ 2254546 w 9147326"/>
              <a:gd name="T109" fmla="*/ 2820035 h 6857999"/>
              <a:gd name="T110" fmla="*/ 1011270 w 9147326"/>
              <a:gd name="T111" fmla="*/ 4030984 h 6857999"/>
              <a:gd name="T112" fmla="*/ 914340 w 9147326"/>
              <a:gd name="T113" fmla="*/ 4035746 h 6857999"/>
              <a:gd name="T114" fmla="*/ 846964 w 9147326"/>
              <a:gd name="T115" fmla="*/ 3962086 h 6857999"/>
              <a:gd name="T116" fmla="*/ 861584 w 9147326"/>
              <a:gd name="T117" fmla="*/ 3865884 h 6857999"/>
              <a:gd name="T118" fmla="*/ 1501334 w 9147326"/>
              <a:gd name="T119" fmla="*/ 3191192 h 6857999"/>
              <a:gd name="T120" fmla="*/ 1473051 w 9147326"/>
              <a:gd name="T121" fmla="*/ 3097530 h 6857999"/>
              <a:gd name="T122" fmla="*/ 1324950 w 9147326"/>
              <a:gd name="T123" fmla="*/ 3077845 h 6857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147326" h="6857999">
                <a:moveTo>
                  <a:pt x="0" y="0"/>
                </a:moveTo>
                <a:lnTo>
                  <a:pt x="9147326" y="0"/>
                </a:lnTo>
                <a:lnTo>
                  <a:pt x="9147326" y="126534"/>
                </a:lnTo>
                <a:lnTo>
                  <a:pt x="7728380" y="1544002"/>
                </a:lnTo>
                <a:lnTo>
                  <a:pt x="7724248" y="1548130"/>
                </a:lnTo>
                <a:lnTo>
                  <a:pt x="7720434" y="1552575"/>
                </a:lnTo>
                <a:lnTo>
                  <a:pt x="7717256" y="1557337"/>
                </a:lnTo>
                <a:lnTo>
                  <a:pt x="7713759" y="1561782"/>
                </a:lnTo>
                <a:lnTo>
                  <a:pt x="7710899" y="1566545"/>
                </a:lnTo>
                <a:lnTo>
                  <a:pt x="7707721" y="1571942"/>
                </a:lnTo>
                <a:lnTo>
                  <a:pt x="7705496" y="1576705"/>
                </a:lnTo>
                <a:lnTo>
                  <a:pt x="7702953" y="1581785"/>
                </a:lnTo>
                <a:lnTo>
                  <a:pt x="7701046" y="1587182"/>
                </a:lnTo>
                <a:lnTo>
                  <a:pt x="7699457" y="1592262"/>
                </a:lnTo>
                <a:lnTo>
                  <a:pt x="7698186" y="1597977"/>
                </a:lnTo>
                <a:lnTo>
                  <a:pt x="7696914" y="1603057"/>
                </a:lnTo>
                <a:lnTo>
                  <a:pt x="7695961" y="1608772"/>
                </a:lnTo>
                <a:lnTo>
                  <a:pt x="7695007" y="1614487"/>
                </a:lnTo>
                <a:lnTo>
                  <a:pt x="7694690" y="1619567"/>
                </a:lnTo>
                <a:lnTo>
                  <a:pt x="7694690" y="1625282"/>
                </a:lnTo>
                <a:lnTo>
                  <a:pt x="7694690" y="1630680"/>
                </a:lnTo>
                <a:lnTo>
                  <a:pt x="7695007" y="1636395"/>
                </a:lnTo>
                <a:lnTo>
                  <a:pt x="7695961" y="1641792"/>
                </a:lnTo>
                <a:lnTo>
                  <a:pt x="7696914" y="1647190"/>
                </a:lnTo>
                <a:lnTo>
                  <a:pt x="7698186" y="1652587"/>
                </a:lnTo>
                <a:lnTo>
                  <a:pt x="7699457" y="1657985"/>
                </a:lnTo>
                <a:lnTo>
                  <a:pt x="7701046" y="1663065"/>
                </a:lnTo>
                <a:lnTo>
                  <a:pt x="7702953" y="1668462"/>
                </a:lnTo>
                <a:lnTo>
                  <a:pt x="7705178" y="1673542"/>
                </a:lnTo>
                <a:lnTo>
                  <a:pt x="7707721" y="1678940"/>
                </a:lnTo>
                <a:lnTo>
                  <a:pt x="7710899" y="1683702"/>
                </a:lnTo>
                <a:lnTo>
                  <a:pt x="7713759" y="1688465"/>
                </a:lnTo>
                <a:lnTo>
                  <a:pt x="7717256" y="1693227"/>
                </a:lnTo>
                <a:lnTo>
                  <a:pt x="7720434" y="1697672"/>
                </a:lnTo>
                <a:lnTo>
                  <a:pt x="7724248" y="1702435"/>
                </a:lnTo>
                <a:lnTo>
                  <a:pt x="7728380" y="1706245"/>
                </a:lnTo>
                <a:lnTo>
                  <a:pt x="7732829" y="1710372"/>
                </a:lnTo>
                <a:lnTo>
                  <a:pt x="7737279" y="1714500"/>
                </a:lnTo>
                <a:lnTo>
                  <a:pt x="7741729" y="1717992"/>
                </a:lnTo>
                <a:lnTo>
                  <a:pt x="7746496" y="1721167"/>
                </a:lnTo>
                <a:lnTo>
                  <a:pt x="7751581" y="1724342"/>
                </a:lnTo>
                <a:lnTo>
                  <a:pt x="7756349" y="1727200"/>
                </a:lnTo>
                <a:lnTo>
                  <a:pt x="7761434" y="1729422"/>
                </a:lnTo>
                <a:lnTo>
                  <a:pt x="7766202" y="1731645"/>
                </a:lnTo>
                <a:lnTo>
                  <a:pt x="7771605" y="1733867"/>
                </a:lnTo>
                <a:lnTo>
                  <a:pt x="7777326" y="1735455"/>
                </a:lnTo>
                <a:lnTo>
                  <a:pt x="7782411" y="1737042"/>
                </a:lnTo>
                <a:lnTo>
                  <a:pt x="7788132" y="1737995"/>
                </a:lnTo>
                <a:lnTo>
                  <a:pt x="7793217" y="1739265"/>
                </a:lnTo>
                <a:lnTo>
                  <a:pt x="7798938" y="1739900"/>
                </a:lnTo>
                <a:lnTo>
                  <a:pt x="7804341" y="1740217"/>
                </a:lnTo>
                <a:lnTo>
                  <a:pt x="7810062" y="1740217"/>
                </a:lnTo>
                <a:lnTo>
                  <a:pt x="7815148" y="1740217"/>
                </a:lnTo>
                <a:lnTo>
                  <a:pt x="7820868" y="1739900"/>
                </a:lnTo>
                <a:lnTo>
                  <a:pt x="7826272" y="1739265"/>
                </a:lnTo>
                <a:lnTo>
                  <a:pt x="7831993" y="1737995"/>
                </a:lnTo>
                <a:lnTo>
                  <a:pt x="7837396" y="1737042"/>
                </a:lnTo>
                <a:lnTo>
                  <a:pt x="7842799" y="1735455"/>
                </a:lnTo>
                <a:lnTo>
                  <a:pt x="7848202" y="1733867"/>
                </a:lnTo>
                <a:lnTo>
                  <a:pt x="7853287" y="1731645"/>
                </a:lnTo>
                <a:lnTo>
                  <a:pt x="7858373" y="1729422"/>
                </a:lnTo>
                <a:lnTo>
                  <a:pt x="7863458" y="1727200"/>
                </a:lnTo>
                <a:lnTo>
                  <a:pt x="7868225" y="1724342"/>
                </a:lnTo>
                <a:lnTo>
                  <a:pt x="7872993" y="1721167"/>
                </a:lnTo>
                <a:lnTo>
                  <a:pt x="7877760" y="1717992"/>
                </a:lnTo>
                <a:lnTo>
                  <a:pt x="7882528" y="1714500"/>
                </a:lnTo>
                <a:lnTo>
                  <a:pt x="7886977" y="1710372"/>
                </a:lnTo>
                <a:lnTo>
                  <a:pt x="7891427" y="1706245"/>
                </a:lnTo>
                <a:lnTo>
                  <a:pt x="7996947" y="1601152"/>
                </a:lnTo>
                <a:lnTo>
                  <a:pt x="8001079" y="1597342"/>
                </a:lnTo>
                <a:lnTo>
                  <a:pt x="8005528" y="1593215"/>
                </a:lnTo>
                <a:lnTo>
                  <a:pt x="8010296" y="1589722"/>
                </a:lnTo>
                <a:lnTo>
                  <a:pt x="8014745" y="1586547"/>
                </a:lnTo>
                <a:lnTo>
                  <a:pt x="8019831" y="1583372"/>
                </a:lnTo>
                <a:lnTo>
                  <a:pt x="8024916" y="1580515"/>
                </a:lnTo>
                <a:lnTo>
                  <a:pt x="8029683" y="1578292"/>
                </a:lnTo>
                <a:lnTo>
                  <a:pt x="8035087" y="1576070"/>
                </a:lnTo>
                <a:lnTo>
                  <a:pt x="8040172" y="1573847"/>
                </a:lnTo>
                <a:lnTo>
                  <a:pt x="8045575" y="1572260"/>
                </a:lnTo>
                <a:lnTo>
                  <a:pt x="8050978" y="1570672"/>
                </a:lnTo>
                <a:lnTo>
                  <a:pt x="8056381" y="1569720"/>
                </a:lnTo>
                <a:lnTo>
                  <a:pt x="8061784" y="1568450"/>
                </a:lnTo>
                <a:lnTo>
                  <a:pt x="8067505" y="1568132"/>
                </a:lnTo>
                <a:lnTo>
                  <a:pt x="8072591" y="1567497"/>
                </a:lnTo>
                <a:lnTo>
                  <a:pt x="8078312" y="1567497"/>
                </a:lnTo>
                <a:lnTo>
                  <a:pt x="8083715" y="1567497"/>
                </a:lnTo>
                <a:lnTo>
                  <a:pt x="8089436" y="1568132"/>
                </a:lnTo>
                <a:lnTo>
                  <a:pt x="8095157" y="1568450"/>
                </a:lnTo>
                <a:lnTo>
                  <a:pt x="8100242" y="1569720"/>
                </a:lnTo>
                <a:lnTo>
                  <a:pt x="8105963" y="1570672"/>
                </a:lnTo>
                <a:lnTo>
                  <a:pt x="8111048" y="1572260"/>
                </a:lnTo>
                <a:lnTo>
                  <a:pt x="8116451" y="1573847"/>
                </a:lnTo>
                <a:lnTo>
                  <a:pt x="8121537" y="1576070"/>
                </a:lnTo>
                <a:lnTo>
                  <a:pt x="8126622" y="1578292"/>
                </a:lnTo>
                <a:lnTo>
                  <a:pt x="8132025" y="1580515"/>
                </a:lnTo>
                <a:lnTo>
                  <a:pt x="8136793" y="1583372"/>
                </a:lnTo>
                <a:lnTo>
                  <a:pt x="8141560" y="1586547"/>
                </a:lnTo>
                <a:lnTo>
                  <a:pt x="8146645" y="1589722"/>
                </a:lnTo>
                <a:lnTo>
                  <a:pt x="8151095" y="1593215"/>
                </a:lnTo>
                <a:lnTo>
                  <a:pt x="8155545" y="1597342"/>
                </a:lnTo>
                <a:lnTo>
                  <a:pt x="8159676" y="1601152"/>
                </a:lnTo>
                <a:lnTo>
                  <a:pt x="8163808" y="1605280"/>
                </a:lnTo>
                <a:lnTo>
                  <a:pt x="8167940" y="1609725"/>
                </a:lnTo>
                <a:lnTo>
                  <a:pt x="8171118" y="1614487"/>
                </a:lnTo>
                <a:lnTo>
                  <a:pt x="8174614" y="1619250"/>
                </a:lnTo>
                <a:lnTo>
                  <a:pt x="8177475" y="1624012"/>
                </a:lnTo>
                <a:lnTo>
                  <a:pt x="8180653" y="1628775"/>
                </a:lnTo>
                <a:lnTo>
                  <a:pt x="8182878" y="1634172"/>
                </a:lnTo>
                <a:lnTo>
                  <a:pt x="8185103" y="1639252"/>
                </a:lnTo>
                <a:lnTo>
                  <a:pt x="8187328" y="1644650"/>
                </a:lnTo>
                <a:lnTo>
                  <a:pt x="8188599" y="1649730"/>
                </a:lnTo>
                <a:lnTo>
                  <a:pt x="8190188" y="1654810"/>
                </a:lnTo>
                <a:lnTo>
                  <a:pt x="8191459" y="1660525"/>
                </a:lnTo>
                <a:lnTo>
                  <a:pt x="8192413" y="1666240"/>
                </a:lnTo>
                <a:lnTo>
                  <a:pt x="8192731" y="1671320"/>
                </a:lnTo>
                <a:lnTo>
                  <a:pt x="8193684" y="1677035"/>
                </a:lnTo>
                <a:lnTo>
                  <a:pt x="8193684" y="1682432"/>
                </a:lnTo>
                <a:lnTo>
                  <a:pt x="8193684" y="1688147"/>
                </a:lnTo>
                <a:lnTo>
                  <a:pt x="8192731" y="1693227"/>
                </a:lnTo>
                <a:lnTo>
                  <a:pt x="8192413" y="1698942"/>
                </a:lnTo>
                <a:lnTo>
                  <a:pt x="8191459" y="1704657"/>
                </a:lnTo>
                <a:lnTo>
                  <a:pt x="8190188" y="1709737"/>
                </a:lnTo>
                <a:lnTo>
                  <a:pt x="8188599" y="1715452"/>
                </a:lnTo>
                <a:lnTo>
                  <a:pt x="8187328" y="1720532"/>
                </a:lnTo>
                <a:lnTo>
                  <a:pt x="8185103" y="1725930"/>
                </a:lnTo>
                <a:lnTo>
                  <a:pt x="8182878" y="1731010"/>
                </a:lnTo>
                <a:lnTo>
                  <a:pt x="8180653" y="1735772"/>
                </a:lnTo>
                <a:lnTo>
                  <a:pt x="8177475" y="1741170"/>
                </a:lnTo>
                <a:lnTo>
                  <a:pt x="8174614" y="1745932"/>
                </a:lnTo>
                <a:lnTo>
                  <a:pt x="8171118" y="1750377"/>
                </a:lnTo>
                <a:lnTo>
                  <a:pt x="8167940" y="1755140"/>
                </a:lnTo>
                <a:lnTo>
                  <a:pt x="8163808" y="1759585"/>
                </a:lnTo>
                <a:lnTo>
                  <a:pt x="8159676" y="1763712"/>
                </a:lnTo>
                <a:lnTo>
                  <a:pt x="7490960" y="2432050"/>
                </a:lnTo>
                <a:lnTo>
                  <a:pt x="7486828" y="2436495"/>
                </a:lnTo>
                <a:lnTo>
                  <a:pt x="7482696" y="2440940"/>
                </a:lnTo>
                <a:lnTo>
                  <a:pt x="7479518" y="2445385"/>
                </a:lnTo>
                <a:lnTo>
                  <a:pt x="7476022" y="2450148"/>
                </a:lnTo>
                <a:lnTo>
                  <a:pt x="7473161" y="2454910"/>
                </a:lnTo>
                <a:lnTo>
                  <a:pt x="7469983" y="2459990"/>
                </a:lnTo>
                <a:lnTo>
                  <a:pt x="7467758" y="2464752"/>
                </a:lnTo>
                <a:lnTo>
                  <a:pt x="7465533" y="2469833"/>
                </a:lnTo>
                <a:lnTo>
                  <a:pt x="7463309" y="2475230"/>
                </a:lnTo>
                <a:lnTo>
                  <a:pt x="7462037" y="2480628"/>
                </a:lnTo>
                <a:lnTo>
                  <a:pt x="7460448" y="2486025"/>
                </a:lnTo>
                <a:lnTo>
                  <a:pt x="7459177" y="2491105"/>
                </a:lnTo>
                <a:lnTo>
                  <a:pt x="7458223" y="2496820"/>
                </a:lnTo>
                <a:lnTo>
                  <a:pt x="7457270" y="2502535"/>
                </a:lnTo>
                <a:lnTo>
                  <a:pt x="7456952" y="2507932"/>
                </a:lnTo>
                <a:lnTo>
                  <a:pt x="7456952" y="2513330"/>
                </a:lnTo>
                <a:lnTo>
                  <a:pt x="7456952" y="2518727"/>
                </a:lnTo>
                <a:lnTo>
                  <a:pt x="7457270" y="2524442"/>
                </a:lnTo>
                <a:lnTo>
                  <a:pt x="7458223" y="2529840"/>
                </a:lnTo>
                <a:lnTo>
                  <a:pt x="7459177" y="2535237"/>
                </a:lnTo>
                <a:lnTo>
                  <a:pt x="7460448" y="2540635"/>
                </a:lnTo>
                <a:lnTo>
                  <a:pt x="7462037" y="2546032"/>
                </a:lnTo>
                <a:lnTo>
                  <a:pt x="7463309" y="2551430"/>
                </a:lnTo>
                <a:lnTo>
                  <a:pt x="7465533" y="2556827"/>
                </a:lnTo>
                <a:lnTo>
                  <a:pt x="7467758" y="2561590"/>
                </a:lnTo>
                <a:lnTo>
                  <a:pt x="7469983" y="2566987"/>
                </a:lnTo>
                <a:lnTo>
                  <a:pt x="7473161" y="2571750"/>
                </a:lnTo>
                <a:lnTo>
                  <a:pt x="7476022" y="2576512"/>
                </a:lnTo>
                <a:lnTo>
                  <a:pt x="7479518" y="2581275"/>
                </a:lnTo>
                <a:lnTo>
                  <a:pt x="7482696" y="2585720"/>
                </a:lnTo>
                <a:lnTo>
                  <a:pt x="7486828" y="2590482"/>
                </a:lnTo>
                <a:lnTo>
                  <a:pt x="7490960" y="2594927"/>
                </a:lnTo>
                <a:lnTo>
                  <a:pt x="7495092" y="2599055"/>
                </a:lnTo>
                <a:lnTo>
                  <a:pt x="7499541" y="2602547"/>
                </a:lnTo>
                <a:lnTo>
                  <a:pt x="7503991" y="2606040"/>
                </a:lnTo>
                <a:lnTo>
                  <a:pt x="7508758" y="2609215"/>
                </a:lnTo>
                <a:lnTo>
                  <a:pt x="7513844" y="2612390"/>
                </a:lnTo>
                <a:lnTo>
                  <a:pt x="7518611" y="2615247"/>
                </a:lnTo>
                <a:lnTo>
                  <a:pt x="7523696" y="2617787"/>
                </a:lnTo>
                <a:lnTo>
                  <a:pt x="7529100" y="2620010"/>
                </a:lnTo>
                <a:lnTo>
                  <a:pt x="7534185" y="2621915"/>
                </a:lnTo>
                <a:lnTo>
                  <a:pt x="7539588" y="2623502"/>
                </a:lnTo>
                <a:lnTo>
                  <a:pt x="7544673" y="2625090"/>
                </a:lnTo>
                <a:lnTo>
                  <a:pt x="7550394" y="2626360"/>
                </a:lnTo>
                <a:lnTo>
                  <a:pt x="7555797" y="2627312"/>
                </a:lnTo>
                <a:lnTo>
                  <a:pt x="7561201" y="2627947"/>
                </a:lnTo>
                <a:lnTo>
                  <a:pt x="7566604" y="2628265"/>
                </a:lnTo>
                <a:lnTo>
                  <a:pt x="7572325" y="2628265"/>
                </a:lnTo>
                <a:lnTo>
                  <a:pt x="7578046" y="2628265"/>
                </a:lnTo>
                <a:lnTo>
                  <a:pt x="7583131" y="2627947"/>
                </a:lnTo>
                <a:lnTo>
                  <a:pt x="7588852" y="2627312"/>
                </a:lnTo>
                <a:lnTo>
                  <a:pt x="7594255" y="2626360"/>
                </a:lnTo>
                <a:lnTo>
                  <a:pt x="7599658" y="2625090"/>
                </a:lnTo>
                <a:lnTo>
                  <a:pt x="7605061" y="2623502"/>
                </a:lnTo>
                <a:lnTo>
                  <a:pt x="7610464" y="2621915"/>
                </a:lnTo>
                <a:lnTo>
                  <a:pt x="7615550" y="2620010"/>
                </a:lnTo>
                <a:lnTo>
                  <a:pt x="7620953" y="2617787"/>
                </a:lnTo>
                <a:lnTo>
                  <a:pt x="7625720" y="2615247"/>
                </a:lnTo>
                <a:lnTo>
                  <a:pt x="7630806" y="2612390"/>
                </a:lnTo>
                <a:lnTo>
                  <a:pt x="7635891" y="2609215"/>
                </a:lnTo>
                <a:lnTo>
                  <a:pt x="7640340" y="2606040"/>
                </a:lnTo>
                <a:lnTo>
                  <a:pt x="7645108" y="2602547"/>
                </a:lnTo>
                <a:lnTo>
                  <a:pt x="7649558" y="2599055"/>
                </a:lnTo>
                <a:lnTo>
                  <a:pt x="7653689" y="2594927"/>
                </a:lnTo>
                <a:lnTo>
                  <a:pt x="7742046" y="2506345"/>
                </a:lnTo>
                <a:lnTo>
                  <a:pt x="7841210" y="2407285"/>
                </a:lnTo>
                <a:lnTo>
                  <a:pt x="7845977" y="2403157"/>
                </a:lnTo>
                <a:lnTo>
                  <a:pt x="7850427" y="2399665"/>
                </a:lnTo>
                <a:lnTo>
                  <a:pt x="7854876" y="2395855"/>
                </a:lnTo>
                <a:lnTo>
                  <a:pt x="7859326" y="2392362"/>
                </a:lnTo>
                <a:lnTo>
                  <a:pt x="7864093" y="2389505"/>
                </a:lnTo>
                <a:lnTo>
                  <a:pt x="7869179" y="2386965"/>
                </a:lnTo>
                <a:lnTo>
                  <a:pt x="7874264" y="2384107"/>
                </a:lnTo>
                <a:lnTo>
                  <a:pt x="7879349" y="2381885"/>
                </a:lnTo>
                <a:lnTo>
                  <a:pt x="7884753" y="2380298"/>
                </a:lnTo>
                <a:lnTo>
                  <a:pt x="7889838" y="2378393"/>
                </a:lnTo>
                <a:lnTo>
                  <a:pt x="7895559" y="2376805"/>
                </a:lnTo>
                <a:lnTo>
                  <a:pt x="7900644" y="2375535"/>
                </a:lnTo>
                <a:lnTo>
                  <a:pt x="7906365" y="2374900"/>
                </a:lnTo>
                <a:lnTo>
                  <a:pt x="7911768" y="2374265"/>
                </a:lnTo>
                <a:lnTo>
                  <a:pt x="7917489" y="2373947"/>
                </a:lnTo>
                <a:lnTo>
                  <a:pt x="7922574" y="2373312"/>
                </a:lnTo>
                <a:lnTo>
                  <a:pt x="7928295" y="2373947"/>
                </a:lnTo>
                <a:lnTo>
                  <a:pt x="7934016" y="2374265"/>
                </a:lnTo>
                <a:lnTo>
                  <a:pt x="7939419" y="2374900"/>
                </a:lnTo>
                <a:lnTo>
                  <a:pt x="7944823" y="2375535"/>
                </a:lnTo>
                <a:lnTo>
                  <a:pt x="7950226" y="2376805"/>
                </a:lnTo>
                <a:lnTo>
                  <a:pt x="7955629" y="2378393"/>
                </a:lnTo>
                <a:lnTo>
                  <a:pt x="7960714" y="2380298"/>
                </a:lnTo>
                <a:lnTo>
                  <a:pt x="7966435" y="2381885"/>
                </a:lnTo>
                <a:lnTo>
                  <a:pt x="7971203" y="2384107"/>
                </a:lnTo>
                <a:lnTo>
                  <a:pt x="7976288" y="2386965"/>
                </a:lnTo>
                <a:lnTo>
                  <a:pt x="7981373" y="2389505"/>
                </a:lnTo>
                <a:lnTo>
                  <a:pt x="7986141" y="2392362"/>
                </a:lnTo>
                <a:lnTo>
                  <a:pt x="7990908" y="2395855"/>
                </a:lnTo>
                <a:lnTo>
                  <a:pt x="7995358" y="2399665"/>
                </a:lnTo>
                <a:lnTo>
                  <a:pt x="7999807" y="2403157"/>
                </a:lnTo>
                <a:lnTo>
                  <a:pt x="8004257" y="2407285"/>
                </a:lnTo>
                <a:lnTo>
                  <a:pt x="8010614" y="2414587"/>
                </a:lnTo>
                <a:lnTo>
                  <a:pt x="8016335" y="2421573"/>
                </a:lnTo>
                <a:lnTo>
                  <a:pt x="8021420" y="2429193"/>
                </a:lnTo>
                <a:lnTo>
                  <a:pt x="8026187" y="2437130"/>
                </a:lnTo>
                <a:lnTo>
                  <a:pt x="8029366" y="2445702"/>
                </a:lnTo>
                <a:lnTo>
                  <a:pt x="8032226" y="2453957"/>
                </a:lnTo>
                <a:lnTo>
                  <a:pt x="8035087" y="2462530"/>
                </a:lnTo>
                <a:lnTo>
                  <a:pt x="8036358" y="2471420"/>
                </a:lnTo>
                <a:lnTo>
                  <a:pt x="8037311" y="2480310"/>
                </a:lnTo>
                <a:lnTo>
                  <a:pt x="8037629" y="2488883"/>
                </a:lnTo>
                <a:lnTo>
                  <a:pt x="8037311" y="2497772"/>
                </a:lnTo>
                <a:lnTo>
                  <a:pt x="8036040" y="2506980"/>
                </a:lnTo>
                <a:lnTo>
                  <a:pt x="8034133" y="2515552"/>
                </a:lnTo>
                <a:lnTo>
                  <a:pt x="8031908" y="2524442"/>
                </a:lnTo>
                <a:lnTo>
                  <a:pt x="8028730" y="2532698"/>
                </a:lnTo>
                <a:lnTo>
                  <a:pt x="8024916" y="2540635"/>
                </a:lnTo>
                <a:lnTo>
                  <a:pt x="7755395" y="2809875"/>
                </a:lnTo>
                <a:lnTo>
                  <a:pt x="7751581" y="2814320"/>
                </a:lnTo>
                <a:lnTo>
                  <a:pt x="7747767" y="2818765"/>
                </a:lnTo>
                <a:lnTo>
                  <a:pt x="7743953" y="2823210"/>
                </a:lnTo>
                <a:lnTo>
                  <a:pt x="7740457" y="2827972"/>
                </a:lnTo>
                <a:lnTo>
                  <a:pt x="7737597" y="2833052"/>
                </a:lnTo>
                <a:lnTo>
                  <a:pt x="7735054" y="2837815"/>
                </a:lnTo>
                <a:lnTo>
                  <a:pt x="7732511" y="2842577"/>
                </a:lnTo>
                <a:lnTo>
                  <a:pt x="7730287" y="2847975"/>
                </a:lnTo>
                <a:lnTo>
                  <a:pt x="7728380" y="2853055"/>
                </a:lnTo>
                <a:lnTo>
                  <a:pt x="7726473" y="2858770"/>
                </a:lnTo>
                <a:lnTo>
                  <a:pt x="7724883" y="2863850"/>
                </a:lnTo>
                <a:lnTo>
                  <a:pt x="7723930" y="2868930"/>
                </a:lnTo>
                <a:lnTo>
                  <a:pt x="7722977" y="2874645"/>
                </a:lnTo>
                <a:lnTo>
                  <a:pt x="7722341" y="2880360"/>
                </a:lnTo>
                <a:lnTo>
                  <a:pt x="7722023" y="2885757"/>
                </a:lnTo>
                <a:lnTo>
                  <a:pt x="7722023" y="2891155"/>
                </a:lnTo>
                <a:lnTo>
                  <a:pt x="7722023" y="2896552"/>
                </a:lnTo>
                <a:lnTo>
                  <a:pt x="7722341" y="2902267"/>
                </a:lnTo>
                <a:lnTo>
                  <a:pt x="7722977" y="2907982"/>
                </a:lnTo>
                <a:lnTo>
                  <a:pt x="7723930" y="2913062"/>
                </a:lnTo>
                <a:lnTo>
                  <a:pt x="7724883" y="2918777"/>
                </a:lnTo>
                <a:lnTo>
                  <a:pt x="7726473" y="2923857"/>
                </a:lnTo>
                <a:lnTo>
                  <a:pt x="7728380" y="2929572"/>
                </a:lnTo>
                <a:lnTo>
                  <a:pt x="7730287" y="2934652"/>
                </a:lnTo>
                <a:lnTo>
                  <a:pt x="7732511" y="2939415"/>
                </a:lnTo>
                <a:lnTo>
                  <a:pt x="7735054" y="2944812"/>
                </a:lnTo>
                <a:lnTo>
                  <a:pt x="7737597" y="2949575"/>
                </a:lnTo>
                <a:lnTo>
                  <a:pt x="7740457" y="2954337"/>
                </a:lnTo>
                <a:lnTo>
                  <a:pt x="7743953" y="2959417"/>
                </a:lnTo>
                <a:lnTo>
                  <a:pt x="7747767" y="2963862"/>
                </a:lnTo>
                <a:lnTo>
                  <a:pt x="7751581" y="2968307"/>
                </a:lnTo>
                <a:lnTo>
                  <a:pt x="7755395" y="2972752"/>
                </a:lnTo>
                <a:lnTo>
                  <a:pt x="7760163" y="2976880"/>
                </a:lnTo>
                <a:lnTo>
                  <a:pt x="7763977" y="2980372"/>
                </a:lnTo>
                <a:lnTo>
                  <a:pt x="7769062" y="2983865"/>
                </a:lnTo>
                <a:lnTo>
                  <a:pt x="7773512" y="2987357"/>
                </a:lnTo>
                <a:lnTo>
                  <a:pt x="7778279" y="2990215"/>
                </a:lnTo>
                <a:lnTo>
                  <a:pt x="7783364" y="2993072"/>
                </a:lnTo>
                <a:lnTo>
                  <a:pt x="7788450" y="2995930"/>
                </a:lnTo>
                <a:lnTo>
                  <a:pt x="7793535" y="2998152"/>
                </a:lnTo>
                <a:lnTo>
                  <a:pt x="7798938" y="2999740"/>
                </a:lnTo>
                <a:lnTo>
                  <a:pt x="7804023" y="3001327"/>
                </a:lnTo>
                <a:lnTo>
                  <a:pt x="7809744" y="3002915"/>
                </a:lnTo>
                <a:lnTo>
                  <a:pt x="7814830" y="3004502"/>
                </a:lnTo>
                <a:lnTo>
                  <a:pt x="7820551" y="3005137"/>
                </a:lnTo>
                <a:lnTo>
                  <a:pt x="7825954" y="3005772"/>
                </a:lnTo>
                <a:lnTo>
                  <a:pt x="7831357" y="3006090"/>
                </a:lnTo>
                <a:lnTo>
                  <a:pt x="7836760" y="3006090"/>
                </a:lnTo>
                <a:lnTo>
                  <a:pt x="7842481" y="3006090"/>
                </a:lnTo>
                <a:lnTo>
                  <a:pt x="7848202" y="3005772"/>
                </a:lnTo>
                <a:lnTo>
                  <a:pt x="7853605" y="3005137"/>
                </a:lnTo>
                <a:lnTo>
                  <a:pt x="7859008" y="3003867"/>
                </a:lnTo>
                <a:lnTo>
                  <a:pt x="7864411" y="3002915"/>
                </a:lnTo>
                <a:lnTo>
                  <a:pt x="7869814" y="3001327"/>
                </a:lnTo>
                <a:lnTo>
                  <a:pt x="7874900" y="2999740"/>
                </a:lnTo>
                <a:lnTo>
                  <a:pt x="7880303" y="2998152"/>
                </a:lnTo>
                <a:lnTo>
                  <a:pt x="7885388" y="2995930"/>
                </a:lnTo>
                <a:lnTo>
                  <a:pt x="7890473" y="2993072"/>
                </a:lnTo>
                <a:lnTo>
                  <a:pt x="7895559" y="2990215"/>
                </a:lnTo>
                <a:lnTo>
                  <a:pt x="7900326" y="2987357"/>
                </a:lnTo>
                <a:lnTo>
                  <a:pt x="7905094" y="2983865"/>
                </a:lnTo>
                <a:lnTo>
                  <a:pt x="7909543" y="2980372"/>
                </a:lnTo>
                <a:lnTo>
                  <a:pt x="7913993" y="2976880"/>
                </a:lnTo>
                <a:lnTo>
                  <a:pt x="7918443" y="2972752"/>
                </a:lnTo>
                <a:lnTo>
                  <a:pt x="8484500" y="2406968"/>
                </a:lnTo>
                <a:lnTo>
                  <a:pt x="8488949" y="2402840"/>
                </a:lnTo>
                <a:lnTo>
                  <a:pt x="8493399" y="2399030"/>
                </a:lnTo>
                <a:lnTo>
                  <a:pt x="8498166" y="2395537"/>
                </a:lnTo>
                <a:lnTo>
                  <a:pt x="8502934" y="2392362"/>
                </a:lnTo>
                <a:lnTo>
                  <a:pt x="8507701" y="2389188"/>
                </a:lnTo>
                <a:lnTo>
                  <a:pt x="8512469" y="2386648"/>
                </a:lnTo>
                <a:lnTo>
                  <a:pt x="8517872" y="2383790"/>
                </a:lnTo>
                <a:lnTo>
                  <a:pt x="8522639" y="2381567"/>
                </a:lnTo>
                <a:lnTo>
                  <a:pt x="8527725" y="2379663"/>
                </a:lnTo>
                <a:lnTo>
                  <a:pt x="8533446" y="2378075"/>
                </a:lnTo>
                <a:lnTo>
                  <a:pt x="8538531" y="2376805"/>
                </a:lnTo>
                <a:lnTo>
                  <a:pt x="8544252" y="2375217"/>
                </a:lnTo>
                <a:lnTo>
                  <a:pt x="8549655" y="2374582"/>
                </a:lnTo>
                <a:lnTo>
                  <a:pt x="8555058" y="2373947"/>
                </a:lnTo>
                <a:lnTo>
                  <a:pt x="8560779" y="2373312"/>
                </a:lnTo>
                <a:lnTo>
                  <a:pt x="8566182" y="2373312"/>
                </a:lnTo>
                <a:lnTo>
                  <a:pt x="8571585" y="2373312"/>
                </a:lnTo>
                <a:lnTo>
                  <a:pt x="8576989" y="2373947"/>
                </a:lnTo>
                <a:lnTo>
                  <a:pt x="8582709" y="2374582"/>
                </a:lnTo>
                <a:lnTo>
                  <a:pt x="8587795" y="2375217"/>
                </a:lnTo>
                <a:lnTo>
                  <a:pt x="8593516" y="2376805"/>
                </a:lnTo>
                <a:lnTo>
                  <a:pt x="8598601" y="2378075"/>
                </a:lnTo>
                <a:lnTo>
                  <a:pt x="8604322" y="2379663"/>
                </a:lnTo>
                <a:lnTo>
                  <a:pt x="8609725" y="2381567"/>
                </a:lnTo>
                <a:lnTo>
                  <a:pt x="8614810" y="2383790"/>
                </a:lnTo>
                <a:lnTo>
                  <a:pt x="8619578" y="2386648"/>
                </a:lnTo>
                <a:lnTo>
                  <a:pt x="8624345" y="2389188"/>
                </a:lnTo>
                <a:lnTo>
                  <a:pt x="8629431" y="2392362"/>
                </a:lnTo>
                <a:lnTo>
                  <a:pt x="8634198" y="2395537"/>
                </a:lnTo>
                <a:lnTo>
                  <a:pt x="8638648" y="2399030"/>
                </a:lnTo>
                <a:lnTo>
                  <a:pt x="8643097" y="2402840"/>
                </a:lnTo>
                <a:lnTo>
                  <a:pt x="8647547" y="2406968"/>
                </a:lnTo>
                <a:lnTo>
                  <a:pt x="8651679" y="2411413"/>
                </a:lnTo>
                <a:lnTo>
                  <a:pt x="8655493" y="2415857"/>
                </a:lnTo>
                <a:lnTo>
                  <a:pt x="8659307" y="2420303"/>
                </a:lnTo>
                <a:lnTo>
                  <a:pt x="8662167" y="2425382"/>
                </a:lnTo>
                <a:lnTo>
                  <a:pt x="8665663" y="2430145"/>
                </a:lnTo>
                <a:lnTo>
                  <a:pt x="8668206" y="2434907"/>
                </a:lnTo>
                <a:lnTo>
                  <a:pt x="8670749" y="2439670"/>
                </a:lnTo>
                <a:lnTo>
                  <a:pt x="8672974" y="2445067"/>
                </a:lnTo>
                <a:lnTo>
                  <a:pt x="8674880" y="2450148"/>
                </a:lnTo>
                <a:lnTo>
                  <a:pt x="8676787" y="2455862"/>
                </a:lnTo>
                <a:lnTo>
                  <a:pt x="8677741" y="2460943"/>
                </a:lnTo>
                <a:lnTo>
                  <a:pt x="8679330" y="2466340"/>
                </a:lnTo>
                <a:lnTo>
                  <a:pt x="8679966" y="2471738"/>
                </a:lnTo>
                <a:lnTo>
                  <a:pt x="8680919" y="2477452"/>
                </a:lnTo>
                <a:lnTo>
                  <a:pt x="8681237" y="2483168"/>
                </a:lnTo>
                <a:lnTo>
                  <a:pt x="8681237" y="2488247"/>
                </a:lnTo>
                <a:lnTo>
                  <a:pt x="8681237" y="2493962"/>
                </a:lnTo>
                <a:lnTo>
                  <a:pt x="8680919" y="2499360"/>
                </a:lnTo>
                <a:lnTo>
                  <a:pt x="8679966" y="2505075"/>
                </a:lnTo>
                <a:lnTo>
                  <a:pt x="8679330" y="2510155"/>
                </a:lnTo>
                <a:lnTo>
                  <a:pt x="8677741" y="2515870"/>
                </a:lnTo>
                <a:lnTo>
                  <a:pt x="8676787" y="2520950"/>
                </a:lnTo>
                <a:lnTo>
                  <a:pt x="8674880" y="2526665"/>
                </a:lnTo>
                <a:lnTo>
                  <a:pt x="8672974" y="2531745"/>
                </a:lnTo>
                <a:lnTo>
                  <a:pt x="8670749" y="2536825"/>
                </a:lnTo>
                <a:lnTo>
                  <a:pt x="8668206" y="2541905"/>
                </a:lnTo>
                <a:lnTo>
                  <a:pt x="8665663" y="2546667"/>
                </a:lnTo>
                <a:lnTo>
                  <a:pt x="8662167" y="2551430"/>
                </a:lnTo>
                <a:lnTo>
                  <a:pt x="8659307" y="2556510"/>
                </a:lnTo>
                <a:lnTo>
                  <a:pt x="8655493" y="2560955"/>
                </a:lnTo>
                <a:lnTo>
                  <a:pt x="8651679" y="2565400"/>
                </a:lnTo>
                <a:lnTo>
                  <a:pt x="8647547" y="2569845"/>
                </a:lnTo>
                <a:lnTo>
                  <a:pt x="7392750" y="3822700"/>
                </a:lnTo>
                <a:lnTo>
                  <a:pt x="7388618" y="3827145"/>
                </a:lnTo>
                <a:lnTo>
                  <a:pt x="7385122" y="3831590"/>
                </a:lnTo>
                <a:lnTo>
                  <a:pt x="7381626" y="3836035"/>
                </a:lnTo>
                <a:lnTo>
                  <a:pt x="7378448" y="3841115"/>
                </a:lnTo>
                <a:lnTo>
                  <a:pt x="7375269" y="3845877"/>
                </a:lnTo>
                <a:lnTo>
                  <a:pt x="7372409" y="3850640"/>
                </a:lnTo>
                <a:lnTo>
                  <a:pt x="7369866" y="3855720"/>
                </a:lnTo>
                <a:lnTo>
                  <a:pt x="7367641" y="3860800"/>
                </a:lnTo>
                <a:lnTo>
                  <a:pt x="7365734" y="3865880"/>
                </a:lnTo>
                <a:lnTo>
                  <a:pt x="7364145" y="3871595"/>
                </a:lnTo>
                <a:lnTo>
                  <a:pt x="7362556" y="3876675"/>
                </a:lnTo>
                <a:lnTo>
                  <a:pt x="7361603" y="3882390"/>
                </a:lnTo>
                <a:lnTo>
                  <a:pt x="7360331" y="3887470"/>
                </a:lnTo>
                <a:lnTo>
                  <a:pt x="7359696" y="3893185"/>
                </a:lnTo>
                <a:lnTo>
                  <a:pt x="7359378" y="3898582"/>
                </a:lnTo>
                <a:lnTo>
                  <a:pt x="7359378" y="3904297"/>
                </a:lnTo>
                <a:lnTo>
                  <a:pt x="7359378" y="3909695"/>
                </a:lnTo>
                <a:lnTo>
                  <a:pt x="7359696" y="3915092"/>
                </a:lnTo>
                <a:lnTo>
                  <a:pt x="7360331" y="3920807"/>
                </a:lnTo>
                <a:lnTo>
                  <a:pt x="7361603" y="3926205"/>
                </a:lnTo>
                <a:lnTo>
                  <a:pt x="7362556" y="3931602"/>
                </a:lnTo>
                <a:lnTo>
                  <a:pt x="7364145" y="3936682"/>
                </a:lnTo>
                <a:lnTo>
                  <a:pt x="7365734" y="3942397"/>
                </a:lnTo>
                <a:lnTo>
                  <a:pt x="7367641" y="3947477"/>
                </a:lnTo>
                <a:lnTo>
                  <a:pt x="7369866" y="3952875"/>
                </a:lnTo>
                <a:lnTo>
                  <a:pt x="7372409" y="3957637"/>
                </a:lnTo>
                <a:lnTo>
                  <a:pt x="7375269" y="3962400"/>
                </a:lnTo>
                <a:lnTo>
                  <a:pt x="7378448" y="3967162"/>
                </a:lnTo>
                <a:lnTo>
                  <a:pt x="7381626" y="3972242"/>
                </a:lnTo>
                <a:lnTo>
                  <a:pt x="7385122" y="3976687"/>
                </a:lnTo>
                <a:lnTo>
                  <a:pt x="7388618" y="3981132"/>
                </a:lnTo>
                <a:lnTo>
                  <a:pt x="7392750" y="3985577"/>
                </a:lnTo>
                <a:lnTo>
                  <a:pt x="7397200" y="3989705"/>
                </a:lnTo>
                <a:lnTo>
                  <a:pt x="7401967" y="3993515"/>
                </a:lnTo>
                <a:lnTo>
                  <a:pt x="7406417" y="3997007"/>
                </a:lnTo>
                <a:lnTo>
                  <a:pt x="7411184" y="4000182"/>
                </a:lnTo>
                <a:lnTo>
                  <a:pt x="7415952" y="4003357"/>
                </a:lnTo>
                <a:lnTo>
                  <a:pt x="7420719" y="4006215"/>
                </a:lnTo>
                <a:lnTo>
                  <a:pt x="7426122" y="4008755"/>
                </a:lnTo>
                <a:lnTo>
                  <a:pt x="7430890" y="4010977"/>
                </a:lnTo>
                <a:lnTo>
                  <a:pt x="7436293" y="4012882"/>
                </a:lnTo>
                <a:lnTo>
                  <a:pt x="7441696" y="4014787"/>
                </a:lnTo>
                <a:lnTo>
                  <a:pt x="7447099" y="4015740"/>
                </a:lnTo>
                <a:lnTo>
                  <a:pt x="7452502" y="4017327"/>
                </a:lnTo>
                <a:lnTo>
                  <a:pt x="7457905" y="4017962"/>
                </a:lnTo>
                <a:lnTo>
                  <a:pt x="7463309" y="4018597"/>
                </a:lnTo>
                <a:lnTo>
                  <a:pt x="7469030" y="4019232"/>
                </a:lnTo>
                <a:lnTo>
                  <a:pt x="7474433" y="4019232"/>
                </a:lnTo>
                <a:lnTo>
                  <a:pt x="7479836" y="4019232"/>
                </a:lnTo>
                <a:lnTo>
                  <a:pt x="7485557" y="4018597"/>
                </a:lnTo>
                <a:lnTo>
                  <a:pt x="7490960" y="4017962"/>
                </a:lnTo>
                <a:lnTo>
                  <a:pt x="7496681" y="4017327"/>
                </a:lnTo>
                <a:lnTo>
                  <a:pt x="7501766" y="4015740"/>
                </a:lnTo>
                <a:lnTo>
                  <a:pt x="7507169" y="4014787"/>
                </a:lnTo>
                <a:lnTo>
                  <a:pt x="7512572" y="4012882"/>
                </a:lnTo>
                <a:lnTo>
                  <a:pt x="7517975" y="4010977"/>
                </a:lnTo>
                <a:lnTo>
                  <a:pt x="7523061" y="4008755"/>
                </a:lnTo>
                <a:lnTo>
                  <a:pt x="7527828" y="4006215"/>
                </a:lnTo>
                <a:lnTo>
                  <a:pt x="7532914" y="4003357"/>
                </a:lnTo>
                <a:lnTo>
                  <a:pt x="7537681" y="4000182"/>
                </a:lnTo>
                <a:lnTo>
                  <a:pt x="7542448" y="3997007"/>
                </a:lnTo>
                <a:lnTo>
                  <a:pt x="7546898" y="3993515"/>
                </a:lnTo>
                <a:lnTo>
                  <a:pt x="7551348" y="3989705"/>
                </a:lnTo>
                <a:lnTo>
                  <a:pt x="7555797" y="3985577"/>
                </a:lnTo>
                <a:lnTo>
                  <a:pt x="8717788" y="2825115"/>
                </a:lnTo>
                <a:lnTo>
                  <a:pt x="8721919" y="2820987"/>
                </a:lnTo>
                <a:lnTo>
                  <a:pt x="8726369" y="2817177"/>
                </a:lnTo>
                <a:lnTo>
                  <a:pt x="8731137" y="2813685"/>
                </a:lnTo>
                <a:lnTo>
                  <a:pt x="8735586" y="2810192"/>
                </a:lnTo>
                <a:lnTo>
                  <a:pt x="8740672" y="2807335"/>
                </a:lnTo>
                <a:lnTo>
                  <a:pt x="8745757" y="2804477"/>
                </a:lnTo>
                <a:lnTo>
                  <a:pt x="8750524" y="2801937"/>
                </a:lnTo>
                <a:lnTo>
                  <a:pt x="8755927" y="2799715"/>
                </a:lnTo>
                <a:lnTo>
                  <a:pt x="8761013" y="2797810"/>
                </a:lnTo>
                <a:lnTo>
                  <a:pt x="8766416" y="2795905"/>
                </a:lnTo>
                <a:lnTo>
                  <a:pt x="8771819" y="2794635"/>
                </a:lnTo>
                <a:lnTo>
                  <a:pt x="8777222" y="2793365"/>
                </a:lnTo>
                <a:lnTo>
                  <a:pt x="8782625" y="2792730"/>
                </a:lnTo>
                <a:lnTo>
                  <a:pt x="8788346" y="2792095"/>
                </a:lnTo>
                <a:lnTo>
                  <a:pt x="8793431" y="2791460"/>
                </a:lnTo>
                <a:lnTo>
                  <a:pt x="8799152" y="2791460"/>
                </a:lnTo>
                <a:lnTo>
                  <a:pt x="8804556" y="2791460"/>
                </a:lnTo>
                <a:lnTo>
                  <a:pt x="8810277" y="2792095"/>
                </a:lnTo>
                <a:lnTo>
                  <a:pt x="8815680" y="2792730"/>
                </a:lnTo>
                <a:lnTo>
                  <a:pt x="8821083" y="2793365"/>
                </a:lnTo>
                <a:lnTo>
                  <a:pt x="8826804" y="2794635"/>
                </a:lnTo>
                <a:lnTo>
                  <a:pt x="8831889" y="2795905"/>
                </a:lnTo>
                <a:lnTo>
                  <a:pt x="8837292" y="2797810"/>
                </a:lnTo>
                <a:lnTo>
                  <a:pt x="8842377" y="2799715"/>
                </a:lnTo>
                <a:lnTo>
                  <a:pt x="8847463" y="2801937"/>
                </a:lnTo>
                <a:lnTo>
                  <a:pt x="8852866" y="2804477"/>
                </a:lnTo>
                <a:lnTo>
                  <a:pt x="8857633" y="2807335"/>
                </a:lnTo>
                <a:lnTo>
                  <a:pt x="8862401" y="2810192"/>
                </a:lnTo>
                <a:lnTo>
                  <a:pt x="8867486" y="2813685"/>
                </a:lnTo>
                <a:lnTo>
                  <a:pt x="8871936" y="2817177"/>
                </a:lnTo>
                <a:lnTo>
                  <a:pt x="8876385" y="2820987"/>
                </a:lnTo>
                <a:lnTo>
                  <a:pt x="8880517" y="2825115"/>
                </a:lnTo>
                <a:lnTo>
                  <a:pt x="8884649" y="2829242"/>
                </a:lnTo>
                <a:lnTo>
                  <a:pt x="8888781" y="2833687"/>
                </a:lnTo>
                <a:lnTo>
                  <a:pt x="8891959" y="2838450"/>
                </a:lnTo>
                <a:lnTo>
                  <a:pt x="8895455" y="2842895"/>
                </a:lnTo>
                <a:lnTo>
                  <a:pt x="8898316" y="2847975"/>
                </a:lnTo>
                <a:lnTo>
                  <a:pt x="8901494" y="2853055"/>
                </a:lnTo>
                <a:lnTo>
                  <a:pt x="8903719" y="2857817"/>
                </a:lnTo>
                <a:lnTo>
                  <a:pt x="8905944" y="2863215"/>
                </a:lnTo>
                <a:lnTo>
                  <a:pt x="8908168" y="2868295"/>
                </a:lnTo>
                <a:lnTo>
                  <a:pt x="8909440" y="2873692"/>
                </a:lnTo>
                <a:lnTo>
                  <a:pt x="8911029" y="2879090"/>
                </a:lnTo>
                <a:lnTo>
                  <a:pt x="8912300" y="2884487"/>
                </a:lnTo>
                <a:lnTo>
                  <a:pt x="8913254" y="2889885"/>
                </a:lnTo>
                <a:lnTo>
                  <a:pt x="8913572" y="2895600"/>
                </a:lnTo>
                <a:lnTo>
                  <a:pt x="8913889" y="2900680"/>
                </a:lnTo>
                <a:lnTo>
                  <a:pt x="8914525" y="2906395"/>
                </a:lnTo>
                <a:lnTo>
                  <a:pt x="8913889" y="2911792"/>
                </a:lnTo>
                <a:lnTo>
                  <a:pt x="8913572" y="2917507"/>
                </a:lnTo>
                <a:lnTo>
                  <a:pt x="8913254" y="2923222"/>
                </a:lnTo>
                <a:lnTo>
                  <a:pt x="8912300" y="2928302"/>
                </a:lnTo>
                <a:lnTo>
                  <a:pt x="8911029" y="2934017"/>
                </a:lnTo>
                <a:lnTo>
                  <a:pt x="8909440" y="2939097"/>
                </a:lnTo>
                <a:lnTo>
                  <a:pt x="8908168" y="2944495"/>
                </a:lnTo>
                <a:lnTo>
                  <a:pt x="8905944" y="2949575"/>
                </a:lnTo>
                <a:lnTo>
                  <a:pt x="8903719" y="2954655"/>
                </a:lnTo>
                <a:lnTo>
                  <a:pt x="8901494" y="2960052"/>
                </a:lnTo>
                <a:lnTo>
                  <a:pt x="8898316" y="2964815"/>
                </a:lnTo>
                <a:lnTo>
                  <a:pt x="8895455" y="2969577"/>
                </a:lnTo>
                <a:lnTo>
                  <a:pt x="8891959" y="2974657"/>
                </a:lnTo>
                <a:lnTo>
                  <a:pt x="8888781" y="2979102"/>
                </a:lnTo>
                <a:lnTo>
                  <a:pt x="8884649" y="2983547"/>
                </a:lnTo>
                <a:lnTo>
                  <a:pt x="8880517" y="2987992"/>
                </a:lnTo>
                <a:lnTo>
                  <a:pt x="8288080" y="3579812"/>
                </a:lnTo>
                <a:lnTo>
                  <a:pt x="8283948" y="3584257"/>
                </a:lnTo>
                <a:lnTo>
                  <a:pt x="8280134" y="3588702"/>
                </a:lnTo>
                <a:lnTo>
                  <a:pt x="8276320" y="3593147"/>
                </a:lnTo>
                <a:lnTo>
                  <a:pt x="8273142" y="3597910"/>
                </a:lnTo>
                <a:lnTo>
                  <a:pt x="8269964" y="3602990"/>
                </a:lnTo>
                <a:lnTo>
                  <a:pt x="8267421" y="3607752"/>
                </a:lnTo>
                <a:lnTo>
                  <a:pt x="8264878" y="3612515"/>
                </a:lnTo>
                <a:lnTo>
                  <a:pt x="8262654" y="3617595"/>
                </a:lnTo>
                <a:lnTo>
                  <a:pt x="8260747" y="3622992"/>
                </a:lnTo>
                <a:lnTo>
                  <a:pt x="8258840" y="3628707"/>
                </a:lnTo>
                <a:lnTo>
                  <a:pt x="8257251" y="3633787"/>
                </a:lnTo>
                <a:lnTo>
                  <a:pt x="8256297" y="3638867"/>
                </a:lnTo>
                <a:lnTo>
                  <a:pt x="8255344" y="3644582"/>
                </a:lnTo>
                <a:lnTo>
                  <a:pt x="8254708" y="3650297"/>
                </a:lnTo>
                <a:lnTo>
                  <a:pt x="8254390" y="3655695"/>
                </a:lnTo>
                <a:lnTo>
                  <a:pt x="8254072" y="3661092"/>
                </a:lnTo>
                <a:lnTo>
                  <a:pt x="8254390" y="3666490"/>
                </a:lnTo>
                <a:lnTo>
                  <a:pt x="8254708" y="3672205"/>
                </a:lnTo>
                <a:lnTo>
                  <a:pt x="8255344" y="3677602"/>
                </a:lnTo>
                <a:lnTo>
                  <a:pt x="8256297" y="3683000"/>
                </a:lnTo>
                <a:lnTo>
                  <a:pt x="8257251" y="3688397"/>
                </a:lnTo>
                <a:lnTo>
                  <a:pt x="8258840" y="3693795"/>
                </a:lnTo>
                <a:lnTo>
                  <a:pt x="8260747" y="3699510"/>
                </a:lnTo>
                <a:lnTo>
                  <a:pt x="8262654" y="3704590"/>
                </a:lnTo>
                <a:lnTo>
                  <a:pt x="8264878" y="3709352"/>
                </a:lnTo>
                <a:lnTo>
                  <a:pt x="8267421" y="3714750"/>
                </a:lnTo>
                <a:lnTo>
                  <a:pt x="8269964" y="3719512"/>
                </a:lnTo>
                <a:lnTo>
                  <a:pt x="8273142" y="3724275"/>
                </a:lnTo>
                <a:lnTo>
                  <a:pt x="8276320" y="3729037"/>
                </a:lnTo>
                <a:lnTo>
                  <a:pt x="8280134" y="3733800"/>
                </a:lnTo>
                <a:lnTo>
                  <a:pt x="8283948" y="3738245"/>
                </a:lnTo>
                <a:lnTo>
                  <a:pt x="8288080" y="3742690"/>
                </a:lnTo>
                <a:lnTo>
                  <a:pt x="8291576" y="3745865"/>
                </a:lnTo>
                <a:lnTo>
                  <a:pt x="8295390" y="3749357"/>
                </a:lnTo>
                <a:lnTo>
                  <a:pt x="8303654" y="3755707"/>
                </a:lnTo>
                <a:lnTo>
                  <a:pt x="8311917" y="3760787"/>
                </a:lnTo>
                <a:lnTo>
                  <a:pt x="8320499" y="3765232"/>
                </a:lnTo>
                <a:lnTo>
                  <a:pt x="8329716" y="3769042"/>
                </a:lnTo>
                <a:lnTo>
                  <a:pt x="8338615" y="3771900"/>
                </a:lnTo>
                <a:lnTo>
                  <a:pt x="8348468" y="3774122"/>
                </a:lnTo>
                <a:lnTo>
                  <a:pt x="8357685" y="3775392"/>
                </a:lnTo>
                <a:lnTo>
                  <a:pt x="8367538" y="3776027"/>
                </a:lnTo>
                <a:lnTo>
                  <a:pt x="8376755" y="3775710"/>
                </a:lnTo>
                <a:lnTo>
                  <a:pt x="8386608" y="3775075"/>
                </a:lnTo>
                <a:lnTo>
                  <a:pt x="8395825" y="3773170"/>
                </a:lnTo>
                <a:lnTo>
                  <a:pt x="8405042" y="3770630"/>
                </a:lnTo>
                <a:lnTo>
                  <a:pt x="8414577" y="3766820"/>
                </a:lnTo>
                <a:lnTo>
                  <a:pt x="8423476" y="3762692"/>
                </a:lnTo>
                <a:lnTo>
                  <a:pt x="8431740" y="3757930"/>
                </a:lnTo>
                <a:lnTo>
                  <a:pt x="9147326" y="3037501"/>
                </a:lnTo>
                <a:lnTo>
                  <a:pt x="9147326" y="6857999"/>
                </a:lnTo>
                <a:lnTo>
                  <a:pt x="460220" y="6857999"/>
                </a:lnTo>
                <a:lnTo>
                  <a:pt x="2028398" y="5291772"/>
                </a:lnTo>
                <a:lnTo>
                  <a:pt x="2032530" y="5287644"/>
                </a:lnTo>
                <a:lnTo>
                  <a:pt x="2036026" y="5283199"/>
                </a:lnTo>
                <a:lnTo>
                  <a:pt x="2039840" y="5278437"/>
                </a:lnTo>
                <a:lnTo>
                  <a:pt x="2043336" y="5273992"/>
                </a:lnTo>
                <a:lnTo>
                  <a:pt x="2046196" y="5268912"/>
                </a:lnTo>
                <a:lnTo>
                  <a:pt x="2048739" y="5263832"/>
                </a:lnTo>
                <a:lnTo>
                  <a:pt x="2051600" y="5259069"/>
                </a:lnTo>
                <a:lnTo>
                  <a:pt x="2053824" y="5253672"/>
                </a:lnTo>
                <a:lnTo>
                  <a:pt x="2055731" y="5248592"/>
                </a:lnTo>
                <a:lnTo>
                  <a:pt x="2057321" y="5243194"/>
                </a:lnTo>
                <a:lnTo>
                  <a:pt x="2058910" y="5237797"/>
                </a:lnTo>
                <a:lnTo>
                  <a:pt x="2060181" y="5232399"/>
                </a:lnTo>
                <a:lnTo>
                  <a:pt x="2060817" y="5227002"/>
                </a:lnTo>
                <a:lnTo>
                  <a:pt x="2061452" y="5221287"/>
                </a:lnTo>
                <a:lnTo>
                  <a:pt x="2061770" y="5216207"/>
                </a:lnTo>
                <a:lnTo>
                  <a:pt x="2062406" y="5210492"/>
                </a:lnTo>
                <a:lnTo>
                  <a:pt x="2061770" y="5204777"/>
                </a:lnTo>
                <a:lnTo>
                  <a:pt x="2061452" y="5199379"/>
                </a:lnTo>
                <a:lnTo>
                  <a:pt x="2060817" y="5193664"/>
                </a:lnTo>
                <a:lnTo>
                  <a:pt x="2060181" y="5188584"/>
                </a:lnTo>
                <a:lnTo>
                  <a:pt x="2058910" y="5182869"/>
                </a:lnTo>
                <a:lnTo>
                  <a:pt x="2057321" y="5177789"/>
                </a:lnTo>
                <a:lnTo>
                  <a:pt x="2055731" y="5172392"/>
                </a:lnTo>
                <a:lnTo>
                  <a:pt x="2053824" y="5167312"/>
                </a:lnTo>
                <a:lnTo>
                  <a:pt x="2051600" y="5161914"/>
                </a:lnTo>
                <a:lnTo>
                  <a:pt x="2048739" y="5156834"/>
                </a:lnTo>
                <a:lnTo>
                  <a:pt x="2046196" y="5152072"/>
                </a:lnTo>
                <a:lnTo>
                  <a:pt x="2043336" y="5146992"/>
                </a:lnTo>
                <a:lnTo>
                  <a:pt x="2039840" y="5142230"/>
                </a:lnTo>
                <a:lnTo>
                  <a:pt x="2036026" y="5137785"/>
                </a:lnTo>
                <a:lnTo>
                  <a:pt x="2032530" y="5133340"/>
                </a:lnTo>
                <a:lnTo>
                  <a:pt x="2028398" y="5129212"/>
                </a:lnTo>
                <a:lnTo>
                  <a:pt x="2024266" y="5125085"/>
                </a:lnTo>
                <a:lnTo>
                  <a:pt x="2019816" y="5120957"/>
                </a:lnTo>
                <a:lnTo>
                  <a:pt x="2015049" y="5117782"/>
                </a:lnTo>
                <a:lnTo>
                  <a:pt x="2010281" y="5114290"/>
                </a:lnTo>
                <a:lnTo>
                  <a:pt x="2005514" y="5111432"/>
                </a:lnTo>
                <a:lnTo>
                  <a:pt x="2000429" y="5108257"/>
                </a:lnTo>
                <a:lnTo>
                  <a:pt x="1995661" y="5106035"/>
                </a:lnTo>
                <a:lnTo>
                  <a:pt x="1990258" y="5103812"/>
                </a:lnTo>
                <a:lnTo>
                  <a:pt x="1985173" y="5101590"/>
                </a:lnTo>
                <a:lnTo>
                  <a:pt x="1979770" y="5100320"/>
                </a:lnTo>
                <a:lnTo>
                  <a:pt x="1974367" y="5098732"/>
                </a:lnTo>
                <a:lnTo>
                  <a:pt x="1968964" y="5097462"/>
                </a:lnTo>
                <a:lnTo>
                  <a:pt x="1963560" y="5096510"/>
                </a:lnTo>
                <a:lnTo>
                  <a:pt x="1958157" y="5095557"/>
                </a:lnTo>
                <a:lnTo>
                  <a:pt x="1952754" y="5095240"/>
                </a:lnTo>
                <a:lnTo>
                  <a:pt x="1947033" y="5095240"/>
                </a:lnTo>
                <a:lnTo>
                  <a:pt x="1941312" y="5095240"/>
                </a:lnTo>
                <a:lnTo>
                  <a:pt x="1935909" y="5095557"/>
                </a:lnTo>
                <a:lnTo>
                  <a:pt x="1930506" y="5096510"/>
                </a:lnTo>
                <a:lnTo>
                  <a:pt x="1925103" y="5097462"/>
                </a:lnTo>
                <a:lnTo>
                  <a:pt x="1919382" y="5098732"/>
                </a:lnTo>
                <a:lnTo>
                  <a:pt x="1914297" y="5100320"/>
                </a:lnTo>
                <a:lnTo>
                  <a:pt x="1908894" y="5101590"/>
                </a:lnTo>
                <a:lnTo>
                  <a:pt x="1903808" y="5103812"/>
                </a:lnTo>
                <a:lnTo>
                  <a:pt x="1898405" y="5106035"/>
                </a:lnTo>
                <a:lnTo>
                  <a:pt x="1893320" y="5108257"/>
                </a:lnTo>
                <a:lnTo>
                  <a:pt x="1888552" y="5111432"/>
                </a:lnTo>
                <a:lnTo>
                  <a:pt x="1883467" y="5114290"/>
                </a:lnTo>
                <a:lnTo>
                  <a:pt x="1878700" y="5117782"/>
                </a:lnTo>
                <a:lnTo>
                  <a:pt x="1874250" y="5120957"/>
                </a:lnTo>
                <a:lnTo>
                  <a:pt x="1869800" y="5125085"/>
                </a:lnTo>
                <a:lnTo>
                  <a:pt x="1865668" y="5129212"/>
                </a:lnTo>
                <a:lnTo>
                  <a:pt x="1760149" y="5234304"/>
                </a:lnTo>
                <a:lnTo>
                  <a:pt x="1755699" y="5238432"/>
                </a:lnTo>
                <a:lnTo>
                  <a:pt x="1751249" y="5242559"/>
                </a:lnTo>
                <a:lnTo>
                  <a:pt x="1746799" y="5245734"/>
                </a:lnTo>
                <a:lnTo>
                  <a:pt x="1741714" y="5249227"/>
                </a:lnTo>
                <a:lnTo>
                  <a:pt x="1736947" y="5252084"/>
                </a:lnTo>
                <a:lnTo>
                  <a:pt x="1732179" y="5255259"/>
                </a:lnTo>
                <a:lnTo>
                  <a:pt x="1726776" y="5257482"/>
                </a:lnTo>
                <a:lnTo>
                  <a:pt x="1722009" y="5259704"/>
                </a:lnTo>
                <a:lnTo>
                  <a:pt x="1716288" y="5261927"/>
                </a:lnTo>
                <a:lnTo>
                  <a:pt x="1711202" y="5263514"/>
                </a:lnTo>
                <a:lnTo>
                  <a:pt x="1706117" y="5264784"/>
                </a:lnTo>
                <a:lnTo>
                  <a:pt x="1700396" y="5266054"/>
                </a:lnTo>
                <a:lnTo>
                  <a:pt x="1695311" y="5267007"/>
                </a:lnTo>
                <a:lnTo>
                  <a:pt x="1689590" y="5267642"/>
                </a:lnTo>
                <a:lnTo>
                  <a:pt x="1683869" y="5268277"/>
                </a:lnTo>
                <a:lnTo>
                  <a:pt x="1678466" y="5268277"/>
                </a:lnTo>
                <a:lnTo>
                  <a:pt x="1673063" y="5268277"/>
                </a:lnTo>
                <a:lnTo>
                  <a:pt x="1667660" y="5267642"/>
                </a:lnTo>
                <a:lnTo>
                  <a:pt x="1661939" y="5267007"/>
                </a:lnTo>
                <a:lnTo>
                  <a:pt x="1656218" y="5266054"/>
                </a:lnTo>
                <a:lnTo>
                  <a:pt x="1651132" y="5264784"/>
                </a:lnTo>
                <a:lnTo>
                  <a:pt x="1645412" y="5263514"/>
                </a:lnTo>
                <a:lnTo>
                  <a:pt x="1640326" y="5261927"/>
                </a:lnTo>
                <a:lnTo>
                  <a:pt x="1635241" y="5259704"/>
                </a:lnTo>
                <a:lnTo>
                  <a:pt x="1629838" y="5257482"/>
                </a:lnTo>
                <a:lnTo>
                  <a:pt x="1625070" y="5255259"/>
                </a:lnTo>
                <a:lnTo>
                  <a:pt x="1619667" y="5252084"/>
                </a:lnTo>
                <a:lnTo>
                  <a:pt x="1614900" y="5249227"/>
                </a:lnTo>
                <a:lnTo>
                  <a:pt x="1610450" y="5245734"/>
                </a:lnTo>
                <a:lnTo>
                  <a:pt x="1605683" y="5242559"/>
                </a:lnTo>
                <a:lnTo>
                  <a:pt x="1601551" y="5238432"/>
                </a:lnTo>
                <a:lnTo>
                  <a:pt x="1597101" y="5234304"/>
                </a:lnTo>
                <a:lnTo>
                  <a:pt x="1592969" y="5230177"/>
                </a:lnTo>
                <a:lnTo>
                  <a:pt x="1589155" y="5225732"/>
                </a:lnTo>
                <a:lnTo>
                  <a:pt x="1585342" y="5221287"/>
                </a:lnTo>
                <a:lnTo>
                  <a:pt x="1582163" y="5216524"/>
                </a:lnTo>
                <a:lnTo>
                  <a:pt x="1578985" y="5211444"/>
                </a:lnTo>
                <a:lnTo>
                  <a:pt x="1576442" y="5206682"/>
                </a:lnTo>
                <a:lnTo>
                  <a:pt x="1573900" y="5201602"/>
                </a:lnTo>
                <a:lnTo>
                  <a:pt x="1571675" y="5196204"/>
                </a:lnTo>
                <a:lnTo>
                  <a:pt x="1569768" y="5191124"/>
                </a:lnTo>
                <a:lnTo>
                  <a:pt x="1567861" y="5186044"/>
                </a:lnTo>
                <a:lnTo>
                  <a:pt x="1566589" y="5180647"/>
                </a:lnTo>
                <a:lnTo>
                  <a:pt x="1565318" y="5174932"/>
                </a:lnTo>
                <a:lnTo>
                  <a:pt x="1564682" y="5169534"/>
                </a:lnTo>
                <a:lnTo>
                  <a:pt x="1563729" y="5164137"/>
                </a:lnTo>
                <a:lnTo>
                  <a:pt x="1563411" y="5158739"/>
                </a:lnTo>
                <a:lnTo>
                  <a:pt x="1563411" y="5153024"/>
                </a:lnTo>
                <a:lnTo>
                  <a:pt x="1563411" y="5147627"/>
                </a:lnTo>
                <a:lnTo>
                  <a:pt x="1563729" y="5142230"/>
                </a:lnTo>
                <a:lnTo>
                  <a:pt x="1564682" y="5136832"/>
                </a:lnTo>
                <a:lnTo>
                  <a:pt x="1565318" y="5131117"/>
                </a:lnTo>
                <a:lnTo>
                  <a:pt x="1566589" y="5126037"/>
                </a:lnTo>
                <a:lnTo>
                  <a:pt x="1567861" y="5120322"/>
                </a:lnTo>
                <a:lnTo>
                  <a:pt x="1569768" y="5115242"/>
                </a:lnTo>
                <a:lnTo>
                  <a:pt x="1571675" y="5109845"/>
                </a:lnTo>
                <a:lnTo>
                  <a:pt x="1573900" y="5104765"/>
                </a:lnTo>
                <a:lnTo>
                  <a:pt x="1576442" y="5099685"/>
                </a:lnTo>
                <a:lnTo>
                  <a:pt x="1578985" y="5094605"/>
                </a:lnTo>
                <a:lnTo>
                  <a:pt x="1582163" y="5089842"/>
                </a:lnTo>
                <a:lnTo>
                  <a:pt x="1585342" y="5085397"/>
                </a:lnTo>
                <a:lnTo>
                  <a:pt x="1589155" y="5080317"/>
                </a:lnTo>
                <a:lnTo>
                  <a:pt x="1592969" y="5075872"/>
                </a:lnTo>
                <a:lnTo>
                  <a:pt x="1597101" y="5071745"/>
                </a:lnTo>
                <a:lnTo>
                  <a:pt x="2266136" y="4403725"/>
                </a:lnTo>
                <a:lnTo>
                  <a:pt x="2270267" y="4399280"/>
                </a:lnTo>
                <a:lnTo>
                  <a:pt x="2273764" y="4394835"/>
                </a:lnTo>
                <a:lnTo>
                  <a:pt x="2277578" y="4390390"/>
                </a:lnTo>
                <a:lnTo>
                  <a:pt x="2281074" y="4385310"/>
                </a:lnTo>
                <a:lnTo>
                  <a:pt x="2283934" y="4380547"/>
                </a:lnTo>
                <a:lnTo>
                  <a:pt x="2286477" y="4375785"/>
                </a:lnTo>
                <a:lnTo>
                  <a:pt x="2289019" y="4371022"/>
                </a:lnTo>
                <a:lnTo>
                  <a:pt x="2291244" y="4365625"/>
                </a:lnTo>
                <a:lnTo>
                  <a:pt x="2293151" y="4360545"/>
                </a:lnTo>
                <a:lnTo>
                  <a:pt x="2295058" y="4354830"/>
                </a:lnTo>
                <a:lnTo>
                  <a:pt x="2296647" y="4349750"/>
                </a:lnTo>
                <a:lnTo>
                  <a:pt x="2297601" y="4344352"/>
                </a:lnTo>
                <a:lnTo>
                  <a:pt x="2298554" y="4338955"/>
                </a:lnTo>
                <a:lnTo>
                  <a:pt x="2299190" y="4333240"/>
                </a:lnTo>
                <a:lnTo>
                  <a:pt x="2299508" y="4327525"/>
                </a:lnTo>
                <a:lnTo>
                  <a:pt x="2299508" y="4322445"/>
                </a:lnTo>
                <a:lnTo>
                  <a:pt x="2299508" y="4316730"/>
                </a:lnTo>
                <a:lnTo>
                  <a:pt x="2299190" y="4311332"/>
                </a:lnTo>
                <a:lnTo>
                  <a:pt x="2298554" y="4305617"/>
                </a:lnTo>
                <a:lnTo>
                  <a:pt x="2297601" y="4300537"/>
                </a:lnTo>
                <a:lnTo>
                  <a:pt x="2296647" y="4294822"/>
                </a:lnTo>
                <a:lnTo>
                  <a:pt x="2295058" y="4289742"/>
                </a:lnTo>
                <a:lnTo>
                  <a:pt x="2293151" y="4284027"/>
                </a:lnTo>
                <a:lnTo>
                  <a:pt x="2291244" y="4278947"/>
                </a:lnTo>
                <a:lnTo>
                  <a:pt x="2289019" y="4273867"/>
                </a:lnTo>
                <a:lnTo>
                  <a:pt x="2286477" y="4268787"/>
                </a:lnTo>
                <a:lnTo>
                  <a:pt x="2283934" y="4264025"/>
                </a:lnTo>
                <a:lnTo>
                  <a:pt x="2281074" y="4258945"/>
                </a:lnTo>
                <a:lnTo>
                  <a:pt x="2277578" y="4254182"/>
                </a:lnTo>
                <a:lnTo>
                  <a:pt x="2273764" y="4249737"/>
                </a:lnTo>
                <a:lnTo>
                  <a:pt x="2270267" y="4245292"/>
                </a:lnTo>
                <a:lnTo>
                  <a:pt x="2266136" y="4240847"/>
                </a:lnTo>
                <a:lnTo>
                  <a:pt x="2262004" y="4236720"/>
                </a:lnTo>
                <a:lnTo>
                  <a:pt x="2257554" y="4232910"/>
                </a:lnTo>
                <a:lnTo>
                  <a:pt x="2252469" y="4229735"/>
                </a:lnTo>
                <a:lnTo>
                  <a:pt x="2248019" y="4226242"/>
                </a:lnTo>
                <a:lnTo>
                  <a:pt x="2243252" y="4223385"/>
                </a:lnTo>
                <a:lnTo>
                  <a:pt x="2238166" y="4220210"/>
                </a:lnTo>
                <a:lnTo>
                  <a:pt x="2233081" y="4217670"/>
                </a:lnTo>
                <a:lnTo>
                  <a:pt x="2227996" y="4215447"/>
                </a:lnTo>
                <a:lnTo>
                  <a:pt x="2222593" y="4213542"/>
                </a:lnTo>
                <a:lnTo>
                  <a:pt x="2217507" y="4212272"/>
                </a:lnTo>
                <a:lnTo>
                  <a:pt x="2211787" y="4210685"/>
                </a:lnTo>
                <a:lnTo>
                  <a:pt x="2206701" y="4209097"/>
                </a:lnTo>
                <a:lnTo>
                  <a:pt x="2200980" y="4208462"/>
                </a:lnTo>
                <a:lnTo>
                  <a:pt x="2195577" y="4207510"/>
                </a:lnTo>
                <a:lnTo>
                  <a:pt x="2190174" y="4207192"/>
                </a:lnTo>
                <a:lnTo>
                  <a:pt x="2184771" y="4207192"/>
                </a:lnTo>
                <a:lnTo>
                  <a:pt x="2179050" y="4207192"/>
                </a:lnTo>
                <a:lnTo>
                  <a:pt x="2173329" y="4207510"/>
                </a:lnTo>
                <a:lnTo>
                  <a:pt x="2167926" y="4208462"/>
                </a:lnTo>
                <a:lnTo>
                  <a:pt x="2162523" y="4209097"/>
                </a:lnTo>
                <a:lnTo>
                  <a:pt x="2157120" y="4210685"/>
                </a:lnTo>
                <a:lnTo>
                  <a:pt x="2151716" y="4212272"/>
                </a:lnTo>
                <a:lnTo>
                  <a:pt x="2146631" y="4213542"/>
                </a:lnTo>
                <a:lnTo>
                  <a:pt x="2141546" y="4215447"/>
                </a:lnTo>
                <a:lnTo>
                  <a:pt x="2136143" y="4217670"/>
                </a:lnTo>
                <a:lnTo>
                  <a:pt x="2131057" y="4220210"/>
                </a:lnTo>
                <a:lnTo>
                  <a:pt x="2125972" y="4223385"/>
                </a:lnTo>
                <a:lnTo>
                  <a:pt x="2121205" y="4226242"/>
                </a:lnTo>
                <a:lnTo>
                  <a:pt x="2116437" y="4229735"/>
                </a:lnTo>
                <a:lnTo>
                  <a:pt x="2111988" y="4232910"/>
                </a:lnTo>
                <a:lnTo>
                  <a:pt x="2107538" y="4236720"/>
                </a:lnTo>
                <a:lnTo>
                  <a:pt x="2103088" y="4240847"/>
                </a:lnTo>
                <a:lnTo>
                  <a:pt x="2015049" y="4329112"/>
                </a:lnTo>
                <a:lnTo>
                  <a:pt x="1915250" y="4428172"/>
                </a:lnTo>
                <a:lnTo>
                  <a:pt x="1911118" y="4432300"/>
                </a:lnTo>
                <a:lnTo>
                  <a:pt x="1906668" y="4436110"/>
                </a:lnTo>
                <a:lnTo>
                  <a:pt x="1902219" y="4439920"/>
                </a:lnTo>
                <a:lnTo>
                  <a:pt x="1897452" y="4443095"/>
                </a:lnTo>
                <a:lnTo>
                  <a:pt x="1892684" y="4446270"/>
                </a:lnTo>
                <a:lnTo>
                  <a:pt x="1887599" y="4448810"/>
                </a:lnTo>
                <a:lnTo>
                  <a:pt x="1882514" y="4451350"/>
                </a:lnTo>
                <a:lnTo>
                  <a:pt x="1877110" y="4453572"/>
                </a:lnTo>
                <a:lnTo>
                  <a:pt x="1872025" y="4455477"/>
                </a:lnTo>
                <a:lnTo>
                  <a:pt x="1866940" y="4457382"/>
                </a:lnTo>
                <a:lnTo>
                  <a:pt x="1861536" y="4458970"/>
                </a:lnTo>
                <a:lnTo>
                  <a:pt x="1855815" y="4459922"/>
                </a:lnTo>
                <a:lnTo>
                  <a:pt x="1850412" y="4460557"/>
                </a:lnTo>
                <a:lnTo>
                  <a:pt x="1845009" y="4461510"/>
                </a:lnTo>
                <a:lnTo>
                  <a:pt x="1839606" y="4461827"/>
                </a:lnTo>
                <a:lnTo>
                  <a:pt x="1833885" y="4462145"/>
                </a:lnTo>
                <a:lnTo>
                  <a:pt x="1828482" y="4461827"/>
                </a:lnTo>
                <a:lnTo>
                  <a:pt x="1823079" y="4461510"/>
                </a:lnTo>
                <a:lnTo>
                  <a:pt x="1817676" y="4460557"/>
                </a:lnTo>
                <a:lnTo>
                  <a:pt x="1811955" y="4459922"/>
                </a:lnTo>
                <a:lnTo>
                  <a:pt x="1806870" y="4458970"/>
                </a:lnTo>
                <a:lnTo>
                  <a:pt x="1801149" y="4457382"/>
                </a:lnTo>
                <a:lnTo>
                  <a:pt x="1795745" y="4455477"/>
                </a:lnTo>
                <a:lnTo>
                  <a:pt x="1790660" y="4453572"/>
                </a:lnTo>
                <a:lnTo>
                  <a:pt x="1785575" y="4451350"/>
                </a:lnTo>
                <a:lnTo>
                  <a:pt x="1780490" y="4448810"/>
                </a:lnTo>
                <a:lnTo>
                  <a:pt x="1775404" y="4446270"/>
                </a:lnTo>
                <a:lnTo>
                  <a:pt x="1770637" y="4443095"/>
                </a:lnTo>
                <a:lnTo>
                  <a:pt x="1766187" y="4439920"/>
                </a:lnTo>
                <a:lnTo>
                  <a:pt x="1761102" y="4436110"/>
                </a:lnTo>
                <a:lnTo>
                  <a:pt x="1756652" y="4432300"/>
                </a:lnTo>
                <a:lnTo>
                  <a:pt x="1752520" y="4428172"/>
                </a:lnTo>
                <a:lnTo>
                  <a:pt x="1746164" y="4421187"/>
                </a:lnTo>
                <a:lnTo>
                  <a:pt x="1740443" y="4414202"/>
                </a:lnTo>
                <a:lnTo>
                  <a:pt x="1735358" y="4406265"/>
                </a:lnTo>
                <a:lnTo>
                  <a:pt x="1730908" y="4398327"/>
                </a:lnTo>
                <a:lnTo>
                  <a:pt x="1727094" y="4389755"/>
                </a:lnTo>
                <a:lnTo>
                  <a:pt x="1724234" y="4381817"/>
                </a:lnTo>
                <a:lnTo>
                  <a:pt x="1722009" y="4373245"/>
                </a:lnTo>
                <a:lnTo>
                  <a:pt x="1720420" y="4364037"/>
                </a:lnTo>
                <a:lnTo>
                  <a:pt x="1719466" y="4355147"/>
                </a:lnTo>
                <a:lnTo>
                  <a:pt x="1719148" y="4346575"/>
                </a:lnTo>
                <a:lnTo>
                  <a:pt x="1719784" y="4337685"/>
                </a:lnTo>
                <a:lnTo>
                  <a:pt x="1721055" y="4328795"/>
                </a:lnTo>
                <a:lnTo>
                  <a:pt x="1722326" y="4320222"/>
                </a:lnTo>
                <a:lnTo>
                  <a:pt x="1724869" y="4311332"/>
                </a:lnTo>
                <a:lnTo>
                  <a:pt x="1728048" y="4303077"/>
                </a:lnTo>
                <a:lnTo>
                  <a:pt x="1732179" y="4294822"/>
                </a:lnTo>
                <a:lnTo>
                  <a:pt x="2001382" y="4025900"/>
                </a:lnTo>
                <a:lnTo>
                  <a:pt x="2005196" y="4021455"/>
                </a:lnTo>
                <a:lnTo>
                  <a:pt x="2009328" y="4017010"/>
                </a:lnTo>
                <a:lnTo>
                  <a:pt x="2012824" y="4012247"/>
                </a:lnTo>
                <a:lnTo>
                  <a:pt x="2016002" y="4007485"/>
                </a:lnTo>
                <a:lnTo>
                  <a:pt x="2018863" y="4002722"/>
                </a:lnTo>
                <a:lnTo>
                  <a:pt x="2022041" y="3997960"/>
                </a:lnTo>
                <a:lnTo>
                  <a:pt x="2024266" y="3992880"/>
                </a:lnTo>
                <a:lnTo>
                  <a:pt x="2026491" y="3987800"/>
                </a:lnTo>
                <a:lnTo>
                  <a:pt x="2028716" y="3982720"/>
                </a:lnTo>
                <a:lnTo>
                  <a:pt x="2030305" y="3977005"/>
                </a:lnTo>
                <a:lnTo>
                  <a:pt x="2031576" y="3971925"/>
                </a:lnTo>
                <a:lnTo>
                  <a:pt x="2032848" y="3966527"/>
                </a:lnTo>
                <a:lnTo>
                  <a:pt x="2033801" y="3960812"/>
                </a:lnTo>
                <a:lnTo>
                  <a:pt x="2034754" y="3955415"/>
                </a:lnTo>
                <a:lnTo>
                  <a:pt x="2035072" y="3949700"/>
                </a:lnTo>
                <a:lnTo>
                  <a:pt x="2035072" y="3944620"/>
                </a:lnTo>
                <a:lnTo>
                  <a:pt x="2035072" y="3938905"/>
                </a:lnTo>
                <a:lnTo>
                  <a:pt x="2034754" y="3933507"/>
                </a:lnTo>
                <a:lnTo>
                  <a:pt x="2033801" y="3927792"/>
                </a:lnTo>
                <a:lnTo>
                  <a:pt x="2032848" y="3922712"/>
                </a:lnTo>
                <a:lnTo>
                  <a:pt x="2031576" y="3916997"/>
                </a:lnTo>
                <a:lnTo>
                  <a:pt x="2030305" y="3911917"/>
                </a:lnTo>
                <a:lnTo>
                  <a:pt x="2028716" y="3906202"/>
                </a:lnTo>
                <a:lnTo>
                  <a:pt x="2026491" y="3901122"/>
                </a:lnTo>
                <a:lnTo>
                  <a:pt x="2024266" y="3896042"/>
                </a:lnTo>
                <a:lnTo>
                  <a:pt x="2022041" y="3890962"/>
                </a:lnTo>
                <a:lnTo>
                  <a:pt x="2018863" y="3886200"/>
                </a:lnTo>
                <a:lnTo>
                  <a:pt x="2016002" y="3881120"/>
                </a:lnTo>
                <a:lnTo>
                  <a:pt x="2012824" y="3876357"/>
                </a:lnTo>
                <a:lnTo>
                  <a:pt x="2009328" y="3871912"/>
                </a:lnTo>
                <a:lnTo>
                  <a:pt x="2005196" y="3867467"/>
                </a:lnTo>
                <a:lnTo>
                  <a:pt x="2001382" y="3863022"/>
                </a:lnTo>
                <a:lnTo>
                  <a:pt x="1996933" y="3858895"/>
                </a:lnTo>
                <a:lnTo>
                  <a:pt x="1992483" y="3855085"/>
                </a:lnTo>
                <a:lnTo>
                  <a:pt x="1988033" y="3851910"/>
                </a:lnTo>
                <a:lnTo>
                  <a:pt x="1983266" y="3848417"/>
                </a:lnTo>
                <a:lnTo>
                  <a:pt x="1978499" y="3845560"/>
                </a:lnTo>
                <a:lnTo>
                  <a:pt x="1973413" y="3842385"/>
                </a:lnTo>
                <a:lnTo>
                  <a:pt x="1968328" y="3839845"/>
                </a:lnTo>
                <a:lnTo>
                  <a:pt x="1962925" y="3837622"/>
                </a:lnTo>
                <a:lnTo>
                  <a:pt x="1957840" y="3835717"/>
                </a:lnTo>
                <a:lnTo>
                  <a:pt x="1952754" y="3834130"/>
                </a:lnTo>
                <a:lnTo>
                  <a:pt x="1947351" y="3832860"/>
                </a:lnTo>
                <a:lnTo>
                  <a:pt x="1941630" y="3831272"/>
                </a:lnTo>
                <a:lnTo>
                  <a:pt x="1936545" y="3830637"/>
                </a:lnTo>
                <a:lnTo>
                  <a:pt x="1930824" y="3829685"/>
                </a:lnTo>
                <a:lnTo>
                  <a:pt x="1925420" y="3829367"/>
                </a:lnTo>
                <a:lnTo>
                  <a:pt x="1919700" y="3829367"/>
                </a:lnTo>
                <a:lnTo>
                  <a:pt x="1914297" y="3829367"/>
                </a:lnTo>
                <a:lnTo>
                  <a:pt x="1908894" y="3829685"/>
                </a:lnTo>
                <a:lnTo>
                  <a:pt x="1903490" y="3830637"/>
                </a:lnTo>
                <a:lnTo>
                  <a:pt x="1897769" y="3831272"/>
                </a:lnTo>
                <a:lnTo>
                  <a:pt x="1892684" y="3832860"/>
                </a:lnTo>
                <a:lnTo>
                  <a:pt x="1886963" y="3834130"/>
                </a:lnTo>
                <a:lnTo>
                  <a:pt x="1881560" y="3835717"/>
                </a:lnTo>
                <a:lnTo>
                  <a:pt x="1876475" y="3837622"/>
                </a:lnTo>
                <a:lnTo>
                  <a:pt x="1871389" y="3839845"/>
                </a:lnTo>
                <a:lnTo>
                  <a:pt x="1866304" y="3842385"/>
                </a:lnTo>
                <a:lnTo>
                  <a:pt x="1861219" y="3845560"/>
                </a:lnTo>
                <a:lnTo>
                  <a:pt x="1856451" y="3848417"/>
                </a:lnTo>
                <a:lnTo>
                  <a:pt x="1852002" y="3851910"/>
                </a:lnTo>
                <a:lnTo>
                  <a:pt x="1846916" y="3855085"/>
                </a:lnTo>
                <a:lnTo>
                  <a:pt x="1842467" y="3858895"/>
                </a:lnTo>
                <a:lnTo>
                  <a:pt x="1838335" y="3863022"/>
                </a:lnTo>
                <a:lnTo>
                  <a:pt x="1271960" y="4428807"/>
                </a:lnTo>
                <a:lnTo>
                  <a:pt x="1267828" y="4432617"/>
                </a:lnTo>
                <a:lnTo>
                  <a:pt x="1263378" y="4436427"/>
                </a:lnTo>
                <a:lnTo>
                  <a:pt x="1258929" y="4440237"/>
                </a:lnTo>
                <a:lnTo>
                  <a:pt x="1254161" y="4443095"/>
                </a:lnTo>
                <a:lnTo>
                  <a:pt x="1249394" y="4446587"/>
                </a:lnTo>
                <a:lnTo>
                  <a:pt x="1244309" y="4449127"/>
                </a:lnTo>
                <a:lnTo>
                  <a:pt x="1239223" y="4451667"/>
                </a:lnTo>
                <a:lnTo>
                  <a:pt x="1234138" y="4453890"/>
                </a:lnTo>
                <a:lnTo>
                  <a:pt x="1228735" y="4455795"/>
                </a:lnTo>
                <a:lnTo>
                  <a:pt x="1223650" y="4457700"/>
                </a:lnTo>
                <a:lnTo>
                  <a:pt x="1218246" y="4458970"/>
                </a:lnTo>
                <a:lnTo>
                  <a:pt x="1212844" y="4460240"/>
                </a:lnTo>
                <a:lnTo>
                  <a:pt x="1207123" y="4461192"/>
                </a:lnTo>
                <a:lnTo>
                  <a:pt x="1202037" y="4461827"/>
                </a:lnTo>
                <a:lnTo>
                  <a:pt x="1196316" y="4462145"/>
                </a:lnTo>
                <a:lnTo>
                  <a:pt x="1190595" y="4462145"/>
                </a:lnTo>
                <a:lnTo>
                  <a:pt x="1185192" y="4462145"/>
                </a:lnTo>
                <a:lnTo>
                  <a:pt x="1179471" y="4461827"/>
                </a:lnTo>
                <a:lnTo>
                  <a:pt x="1174386" y="4461192"/>
                </a:lnTo>
                <a:lnTo>
                  <a:pt x="1168665" y="4460240"/>
                </a:lnTo>
                <a:lnTo>
                  <a:pt x="1163579" y="4458970"/>
                </a:lnTo>
                <a:lnTo>
                  <a:pt x="1157859" y="4457700"/>
                </a:lnTo>
                <a:lnTo>
                  <a:pt x="1152773" y="4455795"/>
                </a:lnTo>
                <a:lnTo>
                  <a:pt x="1147370" y="4453890"/>
                </a:lnTo>
                <a:lnTo>
                  <a:pt x="1142285" y="4451667"/>
                </a:lnTo>
                <a:lnTo>
                  <a:pt x="1136882" y="4449127"/>
                </a:lnTo>
                <a:lnTo>
                  <a:pt x="1132114" y="4446587"/>
                </a:lnTo>
                <a:lnTo>
                  <a:pt x="1127347" y="4443095"/>
                </a:lnTo>
                <a:lnTo>
                  <a:pt x="1122580" y="4440237"/>
                </a:lnTo>
                <a:lnTo>
                  <a:pt x="1117812" y="4436427"/>
                </a:lnTo>
                <a:lnTo>
                  <a:pt x="1113362" y="4432617"/>
                </a:lnTo>
                <a:lnTo>
                  <a:pt x="1109230" y="4428807"/>
                </a:lnTo>
                <a:lnTo>
                  <a:pt x="1105416" y="4424045"/>
                </a:lnTo>
                <a:lnTo>
                  <a:pt x="1101603" y="4419600"/>
                </a:lnTo>
                <a:lnTo>
                  <a:pt x="1097789" y="4415155"/>
                </a:lnTo>
                <a:lnTo>
                  <a:pt x="1094610" y="4410392"/>
                </a:lnTo>
                <a:lnTo>
                  <a:pt x="1091432" y="4405630"/>
                </a:lnTo>
                <a:lnTo>
                  <a:pt x="1088889" y="4400550"/>
                </a:lnTo>
                <a:lnTo>
                  <a:pt x="1086347" y="4395787"/>
                </a:lnTo>
                <a:lnTo>
                  <a:pt x="1084122" y="4390707"/>
                </a:lnTo>
                <a:lnTo>
                  <a:pt x="1082215" y="4385310"/>
                </a:lnTo>
                <a:lnTo>
                  <a:pt x="1080308" y="4379912"/>
                </a:lnTo>
                <a:lnTo>
                  <a:pt x="1078719" y="4374515"/>
                </a:lnTo>
                <a:lnTo>
                  <a:pt x="1077765" y="4369435"/>
                </a:lnTo>
                <a:lnTo>
                  <a:pt x="1076494" y="4363720"/>
                </a:lnTo>
                <a:lnTo>
                  <a:pt x="1076176" y="4358322"/>
                </a:lnTo>
                <a:lnTo>
                  <a:pt x="1075858" y="4352607"/>
                </a:lnTo>
                <a:lnTo>
                  <a:pt x="1075540" y="4347527"/>
                </a:lnTo>
                <a:lnTo>
                  <a:pt x="1075858" y="4341812"/>
                </a:lnTo>
                <a:lnTo>
                  <a:pt x="1076176" y="4336097"/>
                </a:lnTo>
                <a:lnTo>
                  <a:pt x="1076494" y="4330700"/>
                </a:lnTo>
                <a:lnTo>
                  <a:pt x="1077765" y="4325302"/>
                </a:lnTo>
                <a:lnTo>
                  <a:pt x="1078719" y="4319905"/>
                </a:lnTo>
                <a:lnTo>
                  <a:pt x="1080308" y="4314507"/>
                </a:lnTo>
                <a:lnTo>
                  <a:pt x="1082215" y="4309110"/>
                </a:lnTo>
                <a:lnTo>
                  <a:pt x="1084122" y="4303712"/>
                </a:lnTo>
                <a:lnTo>
                  <a:pt x="1086347" y="4298950"/>
                </a:lnTo>
                <a:lnTo>
                  <a:pt x="1088889" y="4293870"/>
                </a:lnTo>
                <a:lnTo>
                  <a:pt x="1091432" y="4288790"/>
                </a:lnTo>
                <a:lnTo>
                  <a:pt x="1094610" y="4284027"/>
                </a:lnTo>
                <a:lnTo>
                  <a:pt x="1097789" y="4279265"/>
                </a:lnTo>
                <a:lnTo>
                  <a:pt x="1101603" y="4274820"/>
                </a:lnTo>
                <a:lnTo>
                  <a:pt x="1105416" y="4270375"/>
                </a:lnTo>
                <a:lnTo>
                  <a:pt x="1109230" y="4265930"/>
                </a:lnTo>
                <a:lnTo>
                  <a:pt x="2363710" y="3013075"/>
                </a:lnTo>
                <a:lnTo>
                  <a:pt x="2367841" y="3008312"/>
                </a:lnTo>
                <a:lnTo>
                  <a:pt x="2371656" y="3003867"/>
                </a:lnTo>
                <a:lnTo>
                  <a:pt x="2375470" y="2999422"/>
                </a:lnTo>
                <a:lnTo>
                  <a:pt x="2378648" y="2994660"/>
                </a:lnTo>
                <a:lnTo>
                  <a:pt x="2381826" y="2989897"/>
                </a:lnTo>
                <a:lnTo>
                  <a:pt x="2384369" y="2985135"/>
                </a:lnTo>
                <a:lnTo>
                  <a:pt x="2386911" y="2979737"/>
                </a:lnTo>
                <a:lnTo>
                  <a:pt x="2389136" y="2974975"/>
                </a:lnTo>
                <a:lnTo>
                  <a:pt x="2391043" y="2969577"/>
                </a:lnTo>
                <a:lnTo>
                  <a:pt x="2392950" y="2964180"/>
                </a:lnTo>
                <a:lnTo>
                  <a:pt x="2394222" y="2958782"/>
                </a:lnTo>
                <a:lnTo>
                  <a:pt x="2395493" y="2953385"/>
                </a:lnTo>
                <a:lnTo>
                  <a:pt x="2396129" y="2947987"/>
                </a:lnTo>
                <a:lnTo>
                  <a:pt x="2397082" y="2942590"/>
                </a:lnTo>
                <a:lnTo>
                  <a:pt x="2397400" y="2936875"/>
                </a:lnTo>
                <a:lnTo>
                  <a:pt x="2397717" y="2931160"/>
                </a:lnTo>
                <a:lnTo>
                  <a:pt x="2397400" y="2926080"/>
                </a:lnTo>
                <a:lnTo>
                  <a:pt x="2397082" y="2920365"/>
                </a:lnTo>
                <a:lnTo>
                  <a:pt x="2396129" y="2914967"/>
                </a:lnTo>
                <a:lnTo>
                  <a:pt x="2395493" y="2909252"/>
                </a:lnTo>
                <a:lnTo>
                  <a:pt x="2394222" y="2904172"/>
                </a:lnTo>
                <a:lnTo>
                  <a:pt x="2392950" y="2898775"/>
                </a:lnTo>
                <a:lnTo>
                  <a:pt x="2391043" y="2893377"/>
                </a:lnTo>
                <a:lnTo>
                  <a:pt x="2389136" y="2887980"/>
                </a:lnTo>
                <a:lnTo>
                  <a:pt x="2386911" y="2882900"/>
                </a:lnTo>
                <a:lnTo>
                  <a:pt x="2384369" y="2878137"/>
                </a:lnTo>
                <a:lnTo>
                  <a:pt x="2381826" y="2873057"/>
                </a:lnTo>
                <a:lnTo>
                  <a:pt x="2378648" y="2868295"/>
                </a:lnTo>
                <a:lnTo>
                  <a:pt x="2375470" y="2863532"/>
                </a:lnTo>
                <a:lnTo>
                  <a:pt x="2371656" y="2859087"/>
                </a:lnTo>
                <a:lnTo>
                  <a:pt x="2367841" y="2854642"/>
                </a:lnTo>
                <a:lnTo>
                  <a:pt x="2363710" y="2850197"/>
                </a:lnTo>
                <a:lnTo>
                  <a:pt x="2359578" y="2846070"/>
                </a:lnTo>
                <a:lnTo>
                  <a:pt x="2355128" y="2842260"/>
                </a:lnTo>
                <a:lnTo>
                  <a:pt x="2350361" y="2838450"/>
                </a:lnTo>
                <a:lnTo>
                  <a:pt x="2345911" y="2835592"/>
                </a:lnTo>
                <a:lnTo>
                  <a:pt x="2341144" y="2832100"/>
                </a:lnTo>
                <a:lnTo>
                  <a:pt x="2336058" y="2829560"/>
                </a:lnTo>
                <a:lnTo>
                  <a:pt x="2330973" y="2827020"/>
                </a:lnTo>
                <a:lnTo>
                  <a:pt x="2325570" y="2824797"/>
                </a:lnTo>
                <a:lnTo>
                  <a:pt x="2320485" y="2822892"/>
                </a:lnTo>
                <a:lnTo>
                  <a:pt x="2315399" y="2820987"/>
                </a:lnTo>
                <a:lnTo>
                  <a:pt x="2309678" y="2820035"/>
                </a:lnTo>
                <a:lnTo>
                  <a:pt x="2304593" y="2818447"/>
                </a:lnTo>
                <a:lnTo>
                  <a:pt x="2298872" y="2817812"/>
                </a:lnTo>
                <a:lnTo>
                  <a:pt x="2293469" y="2816860"/>
                </a:lnTo>
                <a:lnTo>
                  <a:pt x="2288066" y="2816542"/>
                </a:lnTo>
                <a:lnTo>
                  <a:pt x="2282345" y="2816542"/>
                </a:lnTo>
                <a:lnTo>
                  <a:pt x="2276942" y="2816542"/>
                </a:lnTo>
                <a:lnTo>
                  <a:pt x="2271221" y="2816860"/>
                </a:lnTo>
                <a:lnTo>
                  <a:pt x="2266136" y="2817812"/>
                </a:lnTo>
                <a:lnTo>
                  <a:pt x="2260415" y="2818447"/>
                </a:lnTo>
                <a:lnTo>
                  <a:pt x="2254694" y="2820035"/>
                </a:lnTo>
                <a:lnTo>
                  <a:pt x="2249608" y="2820987"/>
                </a:lnTo>
                <a:lnTo>
                  <a:pt x="2244523" y="2822892"/>
                </a:lnTo>
                <a:lnTo>
                  <a:pt x="2239120" y="2824797"/>
                </a:lnTo>
                <a:lnTo>
                  <a:pt x="2234035" y="2827020"/>
                </a:lnTo>
                <a:lnTo>
                  <a:pt x="2228631" y="2829560"/>
                </a:lnTo>
                <a:lnTo>
                  <a:pt x="2223864" y="2832100"/>
                </a:lnTo>
                <a:lnTo>
                  <a:pt x="2219097" y="2835592"/>
                </a:lnTo>
                <a:lnTo>
                  <a:pt x="2214011" y="2838450"/>
                </a:lnTo>
                <a:lnTo>
                  <a:pt x="2209562" y="2842260"/>
                </a:lnTo>
                <a:lnTo>
                  <a:pt x="2205112" y="2846070"/>
                </a:lnTo>
                <a:lnTo>
                  <a:pt x="2200980" y="2850197"/>
                </a:lnTo>
                <a:lnTo>
                  <a:pt x="1039308" y="4010660"/>
                </a:lnTo>
                <a:lnTo>
                  <a:pt x="1034858" y="4014787"/>
                </a:lnTo>
                <a:lnTo>
                  <a:pt x="1030408" y="4018280"/>
                </a:lnTo>
                <a:lnTo>
                  <a:pt x="1025959" y="4022090"/>
                </a:lnTo>
                <a:lnTo>
                  <a:pt x="1020873" y="4025582"/>
                </a:lnTo>
                <a:lnTo>
                  <a:pt x="1016106" y="4028440"/>
                </a:lnTo>
                <a:lnTo>
                  <a:pt x="1011338" y="4030980"/>
                </a:lnTo>
                <a:lnTo>
                  <a:pt x="1005935" y="4033520"/>
                </a:lnTo>
                <a:lnTo>
                  <a:pt x="1001168" y="4035742"/>
                </a:lnTo>
                <a:lnTo>
                  <a:pt x="996083" y="4037647"/>
                </a:lnTo>
                <a:lnTo>
                  <a:pt x="990362" y="4039552"/>
                </a:lnTo>
                <a:lnTo>
                  <a:pt x="985276" y="4041140"/>
                </a:lnTo>
                <a:lnTo>
                  <a:pt x="979555" y="4042092"/>
                </a:lnTo>
                <a:lnTo>
                  <a:pt x="974470" y="4043045"/>
                </a:lnTo>
                <a:lnTo>
                  <a:pt x="968749" y="4043680"/>
                </a:lnTo>
                <a:lnTo>
                  <a:pt x="963028" y="4043997"/>
                </a:lnTo>
                <a:lnTo>
                  <a:pt x="957625" y="4043997"/>
                </a:lnTo>
                <a:lnTo>
                  <a:pt x="952222" y="4043997"/>
                </a:lnTo>
                <a:lnTo>
                  <a:pt x="946819" y="4043680"/>
                </a:lnTo>
                <a:lnTo>
                  <a:pt x="941098" y="4043045"/>
                </a:lnTo>
                <a:lnTo>
                  <a:pt x="935377" y="4042092"/>
                </a:lnTo>
                <a:lnTo>
                  <a:pt x="930291" y="4041140"/>
                </a:lnTo>
                <a:lnTo>
                  <a:pt x="925206" y="4039552"/>
                </a:lnTo>
                <a:lnTo>
                  <a:pt x="919485" y="4037647"/>
                </a:lnTo>
                <a:lnTo>
                  <a:pt x="914400" y="4035742"/>
                </a:lnTo>
                <a:lnTo>
                  <a:pt x="908997" y="4033520"/>
                </a:lnTo>
                <a:lnTo>
                  <a:pt x="904230" y="4030980"/>
                </a:lnTo>
                <a:lnTo>
                  <a:pt x="899462" y="4028440"/>
                </a:lnTo>
                <a:lnTo>
                  <a:pt x="894377" y="4025582"/>
                </a:lnTo>
                <a:lnTo>
                  <a:pt x="889609" y="4022090"/>
                </a:lnTo>
                <a:lnTo>
                  <a:pt x="885159" y="4018280"/>
                </a:lnTo>
                <a:lnTo>
                  <a:pt x="880710" y="4014787"/>
                </a:lnTo>
                <a:lnTo>
                  <a:pt x="876260" y="4010660"/>
                </a:lnTo>
                <a:lnTo>
                  <a:pt x="872128" y="4006215"/>
                </a:lnTo>
                <a:lnTo>
                  <a:pt x="868315" y="4002087"/>
                </a:lnTo>
                <a:lnTo>
                  <a:pt x="864501" y="3997007"/>
                </a:lnTo>
                <a:lnTo>
                  <a:pt x="861640" y="3992562"/>
                </a:lnTo>
                <a:lnTo>
                  <a:pt x="858144" y="3987800"/>
                </a:lnTo>
                <a:lnTo>
                  <a:pt x="855601" y="3982720"/>
                </a:lnTo>
                <a:lnTo>
                  <a:pt x="853059" y="3977640"/>
                </a:lnTo>
                <a:lnTo>
                  <a:pt x="850834" y="3972560"/>
                </a:lnTo>
                <a:lnTo>
                  <a:pt x="848927" y="3967162"/>
                </a:lnTo>
                <a:lnTo>
                  <a:pt x="847020" y="3962082"/>
                </a:lnTo>
                <a:lnTo>
                  <a:pt x="846066" y="3956367"/>
                </a:lnTo>
                <a:lnTo>
                  <a:pt x="844477" y="3951287"/>
                </a:lnTo>
                <a:lnTo>
                  <a:pt x="843842" y="3945572"/>
                </a:lnTo>
                <a:lnTo>
                  <a:pt x="842888" y="3940175"/>
                </a:lnTo>
                <a:lnTo>
                  <a:pt x="842570" y="3934777"/>
                </a:lnTo>
                <a:lnTo>
                  <a:pt x="842570" y="3929380"/>
                </a:lnTo>
                <a:lnTo>
                  <a:pt x="842570" y="3923665"/>
                </a:lnTo>
                <a:lnTo>
                  <a:pt x="842888" y="3918267"/>
                </a:lnTo>
                <a:lnTo>
                  <a:pt x="843842" y="3912552"/>
                </a:lnTo>
                <a:lnTo>
                  <a:pt x="844477" y="3907155"/>
                </a:lnTo>
                <a:lnTo>
                  <a:pt x="846066" y="3901757"/>
                </a:lnTo>
                <a:lnTo>
                  <a:pt x="847020" y="3896360"/>
                </a:lnTo>
                <a:lnTo>
                  <a:pt x="848927" y="3891280"/>
                </a:lnTo>
                <a:lnTo>
                  <a:pt x="850834" y="3886200"/>
                </a:lnTo>
                <a:lnTo>
                  <a:pt x="853059" y="3880802"/>
                </a:lnTo>
                <a:lnTo>
                  <a:pt x="855601" y="3875722"/>
                </a:lnTo>
                <a:lnTo>
                  <a:pt x="858144" y="3870642"/>
                </a:lnTo>
                <a:lnTo>
                  <a:pt x="861640" y="3865880"/>
                </a:lnTo>
                <a:lnTo>
                  <a:pt x="864501" y="3861117"/>
                </a:lnTo>
                <a:lnTo>
                  <a:pt x="868315" y="3856672"/>
                </a:lnTo>
                <a:lnTo>
                  <a:pt x="872128" y="3852227"/>
                </a:lnTo>
                <a:lnTo>
                  <a:pt x="876260" y="3847782"/>
                </a:lnTo>
                <a:lnTo>
                  <a:pt x="1469015" y="3255962"/>
                </a:lnTo>
                <a:lnTo>
                  <a:pt x="1473147" y="3251517"/>
                </a:lnTo>
                <a:lnTo>
                  <a:pt x="1476961" y="3247072"/>
                </a:lnTo>
                <a:lnTo>
                  <a:pt x="1480139" y="3242627"/>
                </a:lnTo>
                <a:lnTo>
                  <a:pt x="1483635" y="3237547"/>
                </a:lnTo>
                <a:lnTo>
                  <a:pt x="1486496" y="3232785"/>
                </a:lnTo>
                <a:lnTo>
                  <a:pt x="1489674" y="3228022"/>
                </a:lnTo>
                <a:lnTo>
                  <a:pt x="1491899" y="3223260"/>
                </a:lnTo>
                <a:lnTo>
                  <a:pt x="1494124" y="3217862"/>
                </a:lnTo>
                <a:lnTo>
                  <a:pt x="1496349" y="3212782"/>
                </a:lnTo>
                <a:lnTo>
                  <a:pt x="1497938" y="3207067"/>
                </a:lnTo>
                <a:lnTo>
                  <a:pt x="1499209" y="3201987"/>
                </a:lnTo>
                <a:lnTo>
                  <a:pt x="1500481" y="3196590"/>
                </a:lnTo>
                <a:lnTo>
                  <a:pt x="1501434" y="3191192"/>
                </a:lnTo>
                <a:lnTo>
                  <a:pt x="1502387" y="3185477"/>
                </a:lnTo>
                <a:lnTo>
                  <a:pt x="1502705" y="3179762"/>
                </a:lnTo>
                <a:lnTo>
                  <a:pt x="1502705" y="3174682"/>
                </a:lnTo>
                <a:lnTo>
                  <a:pt x="1502705" y="3168967"/>
                </a:lnTo>
                <a:lnTo>
                  <a:pt x="1502387" y="3163570"/>
                </a:lnTo>
                <a:lnTo>
                  <a:pt x="1501434" y="3157855"/>
                </a:lnTo>
                <a:lnTo>
                  <a:pt x="1500481" y="3152775"/>
                </a:lnTo>
                <a:lnTo>
                  <a:pt x="1499209" y="3147060"/>
                </a:lnTo>
                <a:lnTo>
                  <a:pt x="1497938" y="3141980"/>
                </a:lnTo>
                <a:lnTo>
                  <a:pt x="1496349" y="3136265"/>
                </a:lnTo>
                <a:lnTo>
                  <a:pt x="1494124" y="3131185"/>
                </a:lnTo>
                <a:lnTo>
                  <a:pt x="1491899" y="3126105"/>
                </a:lnTo>
                <a:lnTo>
                  <a:pt x="1489674" y="3121025"/>
                </a:lnTo>
                <a:lnTo>
                  <a:pt x="1486496" y="3116262"/>
                </a:lnTo>
                <a:lnTo>
                  <a:pt x="1483635" y="3111182"/>
                </a:lnTo>
                <a:lnTo>
                  <a:pt x="1480139" y="3106420"/>
                </a:lnTo>
                <a:lnTo>
                  <a:pt x="1476961" y="3101975"/>
                </a:lnTo>
                <a:lnTo>
                  <a:pt x="1473147" y="3097530"/>
                </a:lnTo>
                <a:lnTo>
                  <a:pt x="1469015" y="3093085"/>
                </a:lnTo>
                <a:lnTo>
                  <a:pt x="1465201" y="3089592"/>
                </a:lnTo>
                <a:lnTo>
                  <a:pt x="1461070" y="3086417"/>
                </a:lnTo>
                <a:lnTo>
                  <a:pt x="1453441" y="3080067"/>
                </a:lnTo>
                <a:lnTo>
                  <a:pt x="1444860" y="3074670"/>
                </a:lnTo>
                <a:lnTo>
                  <a:pt x="1436279" y="3070225"/>
                </a:lnTo>
                <a:lnTo>
                  <a:pt x="1427379" y="3066732"/>
                </a:lnTo>
                <a:lnTo>
                  <a:pt x="1417844" y="3063557"/>
                </a:lnTo>
                <a:lnTo>
                  <a:pt x="1408627" y="3061335"/>
                </a:lnTo>
                <a:lnTo>
                  <a:pt x="1398774" y="3060382"/>
                </a:lnTo>
                <a:lnTo>
                  <a:pt x="1389558" y="3059430"/>
                </a:lnTo>
                <a:lnTo>
                  <a:pt x="1380023" y="3059747"/>
                </a:lnTo>
                <a:lnTo>
                  <a:pt x="1370170" y="3060700"/>
                </a:lnTo>
                <a:lnTo>
                  <a:pt x="1360953" y="3062605"/>
                </a:lnTo>
                <a:lnTo>
                  <a:pt x="1351418" y="3065145"/>
                </a:lnTo>
                <a:lnTo>
                  <a:pt x="1342518" y="3068955"/>
                </a:lnTo>
                <a:lnTo>
                  <a:pt x="1333619" y="3073082"/>
                </a:lnTo>
                <a:lnTo>
                  <a:pt x="1325038" y="3077845"/>
                </a:lnTo>
                <a:lnTo>
                  <a:pt x="0" y="4411838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8"/>
          <p:cNvSpPr>
            <a:spLocks/>
          </p:cNvSpPr>
          <p:nvPr userDrawn="1"/>
        </p:nvSpPr>
        <p:spPr bwMode="auto">
          <a:xfrm>
            <a:off x="10220419" y="1"/>
            <a:ext cx="1161270" cy="727075"/>
          </a:xfrm>
          <a:custGeom>
            <a:avLst/>
            <a:gdLst>
              <a:gd name="T0" fmla="*/ 2147483647 w 2812"/>
              <a:gd name="T1" fmla="*/ 2147483647 h 2288"/>
              <a:gd name="T2" fmla="*/ 2147483647 w 2812"/>
              <a:gd name="T3" fmla="*/ 2147483647 h 2288"/>
              <a:gd name="T4" fmla="*/ 2147483647 w 2812"/>
              <a:gd name="T5" fmla="*/ 2147483647 h 2288"/>
              <a:gd name="T6" fmla="*/ 2147483647 w 2812"/>
              <a:gd name="T7" fmla="*/ 2147483647 h 2288"/>
              <a:gd name="T8" fmla="*/ 2147483647 w 2812"/>
              <a:gd name="T9" fmla="*/ 2147483647 h 2288"/>
              <a:gd name="T10" fmla="*/ 2147483647 w 2812"/>
              <a:gd name="T11" fmla="*/ 2147483647 h 2288"/>
              <a:gd name="T12" fmla="*/ 2147483647 w 2812"/>
              <a:gd name="T13" fmla="*/ 2147483647 h 2288"/>
              <a:gd name="T14" fmla="*/ 2147483647 w 2812"/>
              <a:gd name="T15" fmla="*/ 2147483647 h 2288"/>
              <a:gd name="T16" fmla="*/ 2147483647 w 2812"/>
              <a:gd name="T17" fmla="*/ 2147483647 h 2288"/>
              <a:gd name="T18" fmla="*/ 2147483647 w 2812"/>
              <a:gd name="T19" fmla="*/ 2147483647 h 2288"/>
              <a:gd name="T20" fmla="*/ 2147483647 w 2812"/>
              <a:gd name="T21" fmla="*/ 2147483647 h 2288"/>
              <a:gd name="T22" fmla="*/ 2147483647 w 2812"/>
              <a:gd name="T23" fmla="*/ 2147483647 h 2288"/>
              <a:gd name="T24" fmla="*/ 2147483647 w 2812"/>
              <a:gd name="T25" fmla="*/ 2147483647 h 2288"/>
              <a:gd name="T26" fmla="*/ 2147483647 w 2812"/>
              <a:gd name="T27" fmla="*/ 2147483647 h 2288"/>
              <a:gd name="T28" fmla="*/ 2147483647 w 2812"/>
              <a:gd name="T29" fmla="*/ 2147483647 h 2288"/>
              <a:gd name="T30" fmla="*/ 2147483647 w 2812"/>
              <a:gd name="T31" fmla="*/ 2147483647 h 2288"/>
              <a:gd name="T32" fmla="*/ 2147483647 w 2812"/>
              <a:gd name="T33" fmla="*/ 2147483647 h 2288"/>
              <a:gd name="T34" fmla="*/ 2147483647 w 2812"/>
              <a:gd name="T35" fmla="*/ 0 h 2288"/>
              <a:gd name="T36" fmla="*/ 2147483647 w 2812"/>
              <a:gd name="T37" fmla="*/ 2147483647 h 2288"/>
              <a:gd name="T38" fmla="*/ 2147483647 w 2812"/>
              <a:gd name="T39" fmla="*/ 2147483647 h 2288"/>
              <a:gd name="T40" fmla="*/ 2147483647 w 2812"/>
              <a:gd name="T41" fmla="*/ 2147483647 h 2288"/>
              <a:gd name="T42" fmla="*/ 2147483647 w 2812"/>
              <a:gd name="T43" fmla="*/ 2147483647 h 2288"/>
              <a:gd name="T44" fmla="*/ 2147483647 w 2812"/>
              <a:gd name="T45" fmla="*/ 2147483647 h 2288"/>
              <a:gd name="T46" fmla="*/ 2147483647 w 2812"/>
              <a:gd name="T47" fmla="*/ 2147483647 h 2288"/>
              <a:gd name="T48" fmla="*/ 2147483647 w 2812"/>
              <a:gd name="T49" fmla="*/ 2147483647 h 2288"/>
              <a:gd name="T50" fmla="*/ 2147483647 w 2812"/>
              <a:gd name="T51" fmla="*/ 2147483647 h 2288"/>
              <a:gd name="T52" fmla="*/ 0 w 2812"/>
              <a:gd name="T53" fmla="*/ 2147483647 h 2288"/>
              <a:gd name="T54" fmla="*/ 2147483647 w 2812"/>
              <a:gd name="T55" fmla="*/ 2147483647 h 2288"/>
              <a:gd name="T56" fmla="*/ 2147483647 w 2812"/>
              <a:gd name="T57" fmla="*/ 2147483647 h 2288"/>
              <a:gd name="T58" fmla="*/ 2147483647 w 2812"/>
              <a:gd name="T59" fmla="*/ 2147483647 h 2288"/>
              <a:gd name="T60" fmla="*/ 2147483647 w 2812"/>
              <a:gd name="T61" fmla="*/ 2147483647 h 2288"/>
              <a:gd name="T62" fmla="*/ 2147483647 w 2812"/>
              <a:gd name="T63" fmla="*/ 2147483647 h 2288"/>
              <a:gd name="T64" fmla="*/ 2147483647 w 2812"/>
              <a:gd name="T65" fmla="*/ 2147483647 h 2288"/>
              <a:gd name="T66" fmla="*/ 2147483647 w 2812"/>
              <a:gd name="T67" fmla="*/ 2147483647 h 2288"/>
              <a:gd name="T68" fmla="*/ 2147483647 w 2812"/>
              <a:gd name="T69" fmla="*/ 2147483647 h 22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812" h="2288">
                <a:moveTo>
                  <a:pt x="104" y="2183"/>
                </a:moveTo>
                <a:lnTo>
                  <a:pt x="104" y="2183"/>
                </a:lnTo>
                <a:lnTo>
                  <a:pt x="117" y="2196"/>
                </a:lnTo>
                <a:lnTo>
                  <a:pt x="131" y="2208"/>
                </a:lnTo>
                <a:lnTo>
                  <a:pt x="145" y="2218"/>
                </a:lnTo>
                <a:lnTo>
                  <a:pt x="161" y="2229"/>
                </a:lnTo>
                <a:lnTo>
                  <a:pt x="176" y="2238"/>
                </a:lnTo>
                <a:lnTo>
                  <a:pt x="191" y="2247"/>
                </a:lnTo>
                <a:lnTo>
                  <a:pt x="206" y="2255"/>
                </a:lnTo>
                <a:lnTo>
                  <a:pt x="223" y="2262"/>
                </a:lnTo>
                <a:lnTo>
                  <a:pt x="239" y="2268"/>
                </a:lnTo>
                <a:lnTo>
                  <a:pt x="256" y="2273"/>
                </a:lnTo>
                <a:lnTo>
                  <a:pt x="272" y="2278"/>
                </a:lnTo>
                <a:lnTo>
                  <a:pt x="290" y="2282"/>
                </a:lnTo>
                <a:lnTo>
                  <a:pt x="306" y="2284"/>
                </a:lnTo>
                <a:lnTo>
                  <a:pt x="324" y="2286"/>
                </a:lnTo>
                <a:lnTo>
                  <a:pt x="340" y="2288"/>
                </a:lnTo>
                <a:lnTo>
                  <a:pt x="358" y="2288"/>
                </a:lnTo>
                <a:lnTo>
                  <a:pt x="374" y="2288"/>
                </a:lnTo>
                <a:lnTo>
                  <a:pt x="392" y="2286"/>
                </a:lnTo>
                <a:lnTo>
                  <a:pt x="409" y="2284"/>
                </a:lnTo>
                <a:lnTo>
                  <a:pt x="426" y="2282"/>
                </a:lnTo>
                <a:lnTo>
                  <a:pt x="442" y="2278"/>
                </a:lnTo>
                <a:lnTo>
                  <a:pt x="460" y="2273"/>
                </a:lnTo>
                <a:lnTo>
                  <a:pt x="476" y="2268"/>
                </a:lnTo>
                <a:lnTo>
                  <a:pt x="493" y="2262"/>
                </a:lnTo>
                <a:lnTo>
                  <a:pt x="508" y="2255"/>
                </a:lnTo>
                <a:lnTo>
                  <a:pt x="524" y="2247"/>
                </a:lnTo>
                <a:lnTo>
                  <a:pt x="540" y="2238"/>
                </a:lnTo>
                <a:lnTo>
                  <a:pt x="555" y="2229"/>
                </a:lnTo>
                <a:lnTo>
                  <a:pt x="569" y="2218"/>
                </a:lnTo>
                <a:lnTo>
                  <a:pt x="583" y="2208"/>
                </a:lnTo>
                <a:lnTo>
                  <a:pt x="597" y="2196"/>
                </a:lnTo>
                <a:lnTo>
                  <a:pt x="611" y="2183"/>
                </a:lnTo>
                <a:lnTo>
                  <a:pt x="2812" y="0"/>
                </a:lnTo>
                <a:lnTo>
                  <a:pt x="1778" y="0"/>
                </a:lnTo>
                <a:lnTo>
                  <a:pt x="104" y="1676"/>
                </a:lnTo>
                <a:lnTo>
                  <a:pt x="91" y="1690"/>
                </a:lnTo>
                <a:lnTo>
                  <a:pt x="80" y="1704"/>
                </a:lnTo>
                <a:lnTo>
                  <a:pt x="69" y="1718"/>
                </a:lnTo>
                <a:lnTo>
                  <a:pt x="58" y="1732"/>
                </a:lnTo>
                <a:lnTo>
                  <a:pt x="49" y="1748"/>
                </a:lnTo>
                <a:lnTo>
                  <a:pt x="41" y="1763"/>
                </a:lnTo>
                <a:lnTo>
                  <a:pt x="33" y="1779"/>
                </a:lnTo>
                <a:lnTo>
                  <a:pt x="26" y="1795"/>
                </a:lnTo>
                <a:lnTo>
                  <a:pt x="20" y="1811"/>
                </a:lnTo>
                <a:lnTo>
                  <a:pt x="14" y="1827"/>
                </a:lnTo>
                <a:lnTo>
                  <a:pt x="9" y="1845"/>
                </a:lnTo>
                <a:lnTo>
                  <a:pt x="6" y="1862"/>
                </a:lnTo>
                <a:lnTo>
                  <a:pt x="3" y="1878"/>
                </a:lnTo>
                <a:lnTo>
                  <a:pt x="1" y="1896"/>
                </a:lnTo>
                <a:lnTo>
                  <a:pt x="0" y="1913"/>
                </a:lnTo>
                <a:lnTo>
                  <a:pt x="0" y="1930"/>
                </a:lnTo>
                <a:lnTo>
                  <a:pt x="0" y="1947"/>
                </a:lnTo>
                <a:lnTo>
                  <a:pt x="1" y="1964"/>
                </a:lnTo>
                <a:lnTo>
                  <a:pt x="3" y="1981"/>
                </a:lnTo>
                <a:lnTo>
                  <a:pt x="6" y="1998"/>
                </a:lnTo>
                <a:lnTo>
                  <a:pt x="9" y="2015"/>
                </a:lnTo>
                <a:lnTo>
                  <a:pt x="14" y="2032"/>
                </a:lnTo>
                <a:lnTo>
                  <a:pt x="20" y="2048"/>
                </a:lnTo>
                <a:lnTo>
                  <a:pt x="26" y="2065"/>
                </a:lnTo>
                <a:lnTo>
                  <a:pt x="33" y="2081"/>
                </a:lnTo>
                <a:lnTo>
                  <a:pt x="41" y="2096"/>
                </a:lnTo>
                <a:lnTo>
                  <a:pt x="49" y="2112"/>
                </a:lnTo>
                <a:lnTo>
                  <a:pt x="58" y="2127"/>
                </a:lnTo>
                <a:lnTo>
                  <a:pt x="69" y="2142"/>
                </a:lnTo>
                <a:lnTo>
                  <a:pt x="80" y="2156"/>
                </a:lnTo>
                <a:lnTo>
                  <a:pt x="91" y="2170"/>
                </a:lnTo>
                <a:lnTo>
                  <a:pt x="104" y="2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10"/>
          <p:cNvSpPr>
            <a:spLocks/>
          </p:cNvSpPr>
          <p:nvPr userDrawn="1"/>
        </p:nvSpPr>
        <p:spPr bwMode="auto">
          <a:xfrm>
            <a:off x="1212837" y="6108700"/>
            <a:ext cx="1190148" cy="749300"/>
          </a:xfrm>
          <a:custGeom>
            <a:avLst/>
            <a:gdLst>
              <a:gd name="T0" fmla="*/ 2147483647 w 2886"/>
              <a:gd name="T1" fmla="*/ 2147483647 h 2358"/>
              <a:gd name="T2" fmla="*/ 2147483647 w 2886"/>
              <a:gd name="T3" fmla="*/ 2147483647 h 2358"/>
              <a:gd name="T4" fmla="*/ 2147483647 w 2886"/>
              <a:gd name="T5" fmla="*/ 2147483647 h 2358"/>
              <a:gd name="T6" fmla="*/ 2147483647 w 2886"/>
              <a:gd name="T7" fmla="*/ 2147483647 h 2358"/>
              <a:gd name="T8" fmla="*/ 2147483647 w 2886"/>
              <a:gd name="T9" fmla="*/ 2147483647 h 2358"/>
              <a:gd name="T10" fmla="*/ 2147483647 w 2886"/>
              <a:gd name="T11" fmla="*/ 2147483647 h 2358"/>
              <a:gd name="T12" fmla="*/ 2147483647 w 2886"/>
              <a:gd name="T13" fmla="*/ 2147483647 h 2358"/>
              <a:gd name="T14" fmla="*/ 2147483647 w 2886"/>
              <a:gd name="T15" fmla="*/ 2147483647 h 2358"/>
              <a:gd name="T16" fmla="*/ 2147483647 w 2886"/>
              <a:gd name="T17" fmla="*/ 0 h 2358"/>
              <a:gd name="T18" fmla="*/ 2147483647 w 2886"/>
              <a:gd name="T19" fmla="*/ 2147483647 h 2358"/>
              <a:gd name="T20" fmla="*/ 2147483647 w 2886"/>
              <a:gd name="T21" fmla="*/ 2147483647 h 2358"/>
              <a:gd name="T22" fmla="*/ 2147483647 w 2886"/>
              <a:gd name="T23" fmla="*/ 2147483647 h 2358"/>
              <a:gd name="T24" fmla="*/ 2147483647 w 2886"/>
              <a:gd name="T25" fmla="*/ 2147483647 h 2358"/>
              <a:gd name="T26" fmla="*/ 2147483647 w 2886"/>
              <a:gd name="T27" fmla="*/ 2147483647 h 2358"/>
              <a:gd name="T28" fmla="*/ 2147483647 w 2886"/>
              <a:gd name="T29" fmla="*/ 2147483647 h 2358"/>
              <a:gd name="T30" fmla="*/ 2147483647 w 2886"/>
              <a:gd name="T31" fmla="*/ 2147483647 h 2358"/>
              <a:gd name="T32" fmla="*/ 2147483647 w 2886"/>
              <a:gd name="T33" fmla="*/ 2147483647 h 2358"/>
              <a:gd name="T34" fmla="*/ 2147483647 w 2886"/>
              <a:gd name="T35" fmla="*/ 2147483647 h 2358"/>
              <a:gd name="T36" fmla="*/ 2147483647 w 2886"/>
              <a:gd name="T37" fmla="*/ 2147483647 h 2358"/>
              <a:gd name="T38" fmla="*/ 2147483647 w 2886"/>
              <a:gd name="T39" fmla="*/ 2147483647 h 2358"/>
              <a:gd name="T40" fmla="*/ 2147483647 w 2886"/>
              <a:gd name="T41" fmla="*/ 2147483647 h 2358"/>
              <a:gd name="T42" fmla="*/ 2147483647 w 2886"/>
              <a:gd name="T43" fmla="*/ 2147483647 h 2358"/>
              <a:gd name="T44" fmla="*/ 2147483647 w 2886"/>
              <a:gd name="T45" fmla="*/ 2147483647 h 2358"/>
              <a:gd name="T46" fmla="*/ 2147483647 w 2886"/>
              <a:gd name="T47" fmla="*/ 2147483647 h 2358"/>
              <a:gd name="T48" fmla="*/ 2147483647 w 2886"/>
              <a:gd name="T49" fmla="*/ 2147483647 h 2358"/>
              <a:gd name="T50" fmla="*/ 2147483647 w 2886"/>
              <a:gd name="T51" fmla="*/ 2147483647 h 2358"/>
              <a:gd name="T52" fmla="*/ 2147483647 w 2886"/>
              <a:gd name="T53" fmla="*/ 2147483647 h 2358"/>
              <a:gd name="T54" fmla="*/ 2147483647 w 2886"/>
              <a:gd name="T55" fmla="*/ 2147483647 h 2358"/>
              <a:gd name="T56" fmla="*/ 2147483647 w 2886"/>
              <a:gd name="T57" fmla="*/ 2147483647 h 2358"/>
              <a:gd name="T58" fmla="*/ 2147483647 w 2886"/>
              <a:gd name="T59" fmla="*/ 2147483647 h 2358"/>
              <a:gd name="T60" fmla="*/ 2147483647 w 2886"/>
              <a:gd name="T61" fmla="*/ 2147483647 h 2358"/>
              <a:gd name="T62" fmla="*/ 2147483647 w 2886"/>
              <a:gd name="T63" fmla="*/ 2147483647 h 2358"/>
              <a:gd name="T64" fmla="*/ 2147483647 w 2886"/>
              <a:gd name="T65" fmla="*/ 2147483647 h 2358"/>
              <a:gd name="T66" fmla="*/ 2147483647 w 2886"/>
              <a:gd name="T67" fmla="*/ 2147483647 h 2358"/>
              <a:gd name="T68" fmla="*/ 2147483647 w 2886"/>
              <a:gd name="T69" fmla="*/ 2147483647 h 235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886" h="2358">
                <a:moveTo>
                  <a:pt x="2781" y="104"/>
                </a:moveTo>
                <a:lnTo>
                  <a:pt x="2781" y="104"/>
                </a:lnTo>
                <a:lnTo>
                  <a:pt x="2767" y="92"/>
                </a:lnTo>
                <a:lnTo>
                  <a:pt x="2754" y="80"/>
                </a:lnTo>
                <a:lnTo>
                  <a:pt x="2739" y="69"/>
                </a:lnTo>
                <a:lnTo>
                  <a:pt x="2725" y="59"/>
                </a:lnTo>
                <a:lnTo>
                  <a:pt x="2709" y="49"/>
                </a:lnTo>
                <a:lnTo>
                  <a:pt x="2694" y="41"/>
                </a:lnTo>
                <a:lnTo>
                  <a:pt x="2678" y="33"/>
                </a:lnTo>
                <a:lnTo>
                  <a:pt x="2662" y="26"/>
                </a:lnTo>
                <a:lnTo>
                  <a:pt x="2646" y="20"/>
                </a:lnTo>
                <a:lnTo>
                  <a:pt x="2630" y="14"/>
                </a:lnTo>
                <a:lnTo>
                  <a:pt x="2613" y="9"/>
                </a:lnTo>
                <a:lnTo>
                  <a:pt x="2596" y="6"/>
                </a:lnTo>
                <a:lnTo>
                  <a:pt x="2579" y="4"/>
                </a:lnTo>
                <a:lnTo>
                  <a:pt x="2562" y="1"/>
                </a:lnTo>
                <a:lnTo>
                  <a:pt x="2545" y="0"/>
                </a:lnTo>
                <a:lnTo>
                  <a:pt x="2527" y="0"/>
                </a:lnTo>
                <a:lnTo>
                  <a:pt x="2510" y="0"/>
                </a:lnTo>
                <a:lnTo>
                  <a:pt x="2493" y="1"/>
                </a:lnTo>
                <a:lnTo>
                  <a:pt x="2476" y="4"/>
                </a:lnTo>
                <a:lnTo>
                  <a:pt x="2459" y="6"/>
                </a:lnTo>
                <a:lnTo>
                  <a:pt x="2442" y="9"/>
                </a:lnTo>
                <a:lnTo>
                  <a:pt x="2425" y="14"/>
                </a:lnTo>
                <a:lnTo>
                  <a:pt x="2409" y="20"/>
                </a:lnTo>
                <a:lnTo>
                  <a:pt x="2392" y="26"/>
                </a:lnTo>
                <a:lnTo>
                  <a:pt x="2376" y="33"/>
                </a:lnTo>
                <a:lnTo>
                  <a:pt x="2361" y="41"/>
                </a:lnTo>
                <a:lnTo>
                  <a:pt x="2346" y="49"/>
                </a:lnTo>
                <a:lnTo>
                  <a:pt x="2330" y="59"/>
                </a:lnTo>
                <a:lnTo>
                  <a:pt x="2315" y="69"/>
                </a:lnTo>
                <a:lnTo>
                  <a:pt x="2301" y="80"/>
                </a:lnTo>
                <a:lnTo>
                  <a:pt x="2287" y="92"/>
                </a:lnTo>
                <a:lnTo>
                  <a:pt x="2274" y="104"/>
                </a:lnTo>
                <a:lnTo>
                  <a:pt x="0" y="2358"/>
                </a:lnTo>
                <a:lnTo>
                  <a:pt x="1035" y="2358"/>
                </a:lnTo>
                <a:lnTo>
                  <a:pt x="2781" y="612"/>
                </a:lnTo>
                <a:lnTo>
                  <a:pt x="2794" y="597"/>
                </a:lnTo>
                <a:lnTo>
                  <a:pt x="2806" y="583"/>
                </a:lnTo>
                <a:lnTo>
                  <a:pt x="2816" y="569"/>
                </a:lnTo>
                <a:lnTo>
                  <a:pt x="2827" y="555"/>
                </a:lnTo>
                <a:lnTo>
                  <a:pt x="2836" y="540"/>
                </a:lnTo>
                <a:lnTo>
                  <a:pt x="2844" y="525"/>
                </a:lnTo>
                <a:lnTo>
                  <a:pt x="2853" y="508"/>
                </a:lnTo>
                <a:lnTo>
                  <a:pt x="2860" y="493"/>
                </a:lnTo>
                <a:lnTo>
                  <a:pt x="2866" y="477"/>
                </a:lnTo>
                <a:lnTo>
                  <a:pt x="2871" y="460"/>
                </a:lnTo>
                <a:lnTo>
                  <a:pt x="2875" y="442"/>
                </a:lnTo>
                <a:lnTo>
                  <a:pt x="2880" y="426"/>
                </a:lnTo>
                <a:lnTo>
                  <a:pt x="2882" y="410"/>
                </a:lnTo>
                <a:lnTo>
                  <a:pt x="2884" y="392"/>
                </a:lnTo>
                <a:lnTo>
                  <a:pt x="2886" y="374"/>
                </a:lnTo>
                <a:lnTo>
                  <a:pt x="2886" y="358"/>
                </a:lnTo>
                <a:lnTo>
                  <a:pt x="2886" y="340"/>
                </a:lnTo>
                <a:lnTo>
                  <a:pt x="2884" y="324"/>
                </a:lnTo>
                <a:lnTo>
                  <a:pt x="2882" y="306"/>
                </a:lnTo>
                <a:lnTo>
                  <a:pt x="2880" y="290"/>
                </a:lnTo>
                <a:lnTo>
                  <a:pt x="2875" y="272"/>
                </a:lnTo>
                <a:lnTo>
                  <a:pt x="2871" y="256"/>
                </a:lnTo>
                <a:lnTo>
                  <a:pt x="2866" y="239"/>
                </a:lnTo>
                <a:lnTo>
                  <a:pt x="2860" y="223"/>
                </a:lnTo>
                <a:lnTo>
                  <a:pt x="2853" y="207"/>
                </a:lnTo>
                <a:lnTo>
                  <a:pt x="2844" y="191"/>
                </a:lnTo>
                <a:lnTo>
                  <a:pt x="2836" y="176"/>
                </a:lnTo>
                <a:lnTo>
                  <a:pt x="2827" y="161"/>
                </a:lnTo>
                <a:lnTo>
                  <a:pt x="2816" y="146"/>
                </a:lnTo>
                <a:lnTo>
                  <a:pt x="2806" y="131"/>
                </a:lnTo>
                <a:lnTo>
                  <a:pt x="2794" y="117"/>
                </a:lnTo>
                <a:lnTo>
                  <a:pt x="2781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0" y="6402388"/>
            <a:ext cx="802371" cy="455612"/>
          </a:xfrm>
          <a:custGeom>
            <a:avLst/>
            <a:gdLst>
              <a:gd name="T0" fmla="*/ 0 w 1944"/>
              <a:gd name="T1" fmla="*/ 2147483647 h 1437"/>
              <a:gd name="T2" fmla="*/ 2147483647 w 1944"/>
              <a:gd name="T3" fmla="*/ 2147483647 h 1437"/>
              <a:gd name="T4" fmla="*/ 2147483647 w 1944"/>
              <a:gd name="T5" fmla="*/ 2147483647 h 1437"/>
              <a:gd name="T6" fmla="*/ 2147483647 w 1944"/>
              <a:gd name="T7" fmla="*/ 2147483647 h 1437"/>
              <a:gd name="T8" fmla="*/ 2147483647 w 1944"/>
              <a:gd name="T9" fmla="*/ 2147483647 h 1437"/>
              <a:gd name="T10" fmla="*/ 2147483647 w 1944"/>
              <a:gd name="T11" fmla="*/ 2147483647 h 1437"/>
              <a:gd name="T12" fmla="*/ 2147483647 w 1944"/>
              <a:gd name="T13" fmla="*/ 2147483647 h 1437"/>
              <a:gd name="T14" fmla="*/ 2147483647 w 1944"/>
              <a:gd name="T15" fmla="*/ 2147483647 h 1437"/>
              <a:gd name="T16" fmla="*/ 2147483647 w 1944"/>
              <a:gd name="T17" fmla="*/ 2147483647 h 1437"/>
              <a:gd name="T18" fmla="*/ 2147483647 w 1944"/>
              <a:gd name="T19" fmla="*/ 2147483647 h 1437"/>
              <a:gd name="T20" fmla="*/ 2147483647 w 1944"/>
              <a:gd name="T21" fmla="*/ 2147483647 h 1437"/>
              <a:gd name="T22" fmla="*/ 2147483647 w 1944"/>
              <a:gd name="T23" fmla="*/ 2147483647 h 1437"/>
              <a:gd name="T24" fmla="*/ 2147483647 w 1944"/>
              <a:gd name="T25" fmla="*/ 2147483647 h 1437"/>
              <a:gd name="T26" fmla="*/ 2147483647 w 1944"/>
              <a:gd name="T27" fmla="*/ 2147483647 h 1437"/>
              <a:gd name="T28" fmla="*/ 2147483647 w 1944"/>
              <a:gd name="T29" fmla="*/ 2147483647 h 1437"/>
              <a:gd name="T30" fmla="*/ 2147483647 w 1944"/>
              <a:gd name="T31" fmla="*/ 2147483647 h 1437"/>
              <a:gd name="T32" fmla="*/ 2147483647 w 1944"/>
              <a:gd name="T33" fmla="*/ 2147483647 h 1437"/>
              <a:gd name="T34" fmla="*/ 2147483647 w 1944"/>
              <a:gd name="T35" fmla="*/ 2147483647 h 1437"/>
              <a:gd name="T36" fmla="*/ 2147483647 w 1944"/>
              <a:gd name="T37" fmla="*/ 2147483647 h 1437"/>
              <a:gd name="T38" fmla="*/ 2147483647 w 1944"/>
              <a:gd name="T39" fmla="*/ 2147483647 h 1437"/>
              <a:gd name="T40" fmla="*/ 2147483647 w 1944"/>
              <a:gd name="T41" fmla="*/ 2147483647 h 1437"/>
              <a:gd name="T42" fmla="*/ 2147483647 w 1944"/>
              <a:gd name="T43" fmla="*/ 2147483647 h 1437"/>
              <a:gd name="T44" fmla="*/ 2147483647 w 1944"/>
              <a:gd name="T45" fmla="*/ 2147483647 h 1437"/>
              <a:gd name="T46" fmla="*/ 2147483647 w 1944"/>
              <a:gd name="T47" fmla="*/ 2147483647 h 1437"/>
              <a:gd name="T48" fmla="*/ 2147483647 w 1944"/>
              <a:gd name="T49" fmla="*/ 2147483647 h 1437"/>
              <a:gd name="T50" fmla="*/ 2147483647 w 1944"/>
              <a:gd name="T51" fmla="*/ 2147483647 h 1437"/>
              <a:gd name="T52" fmla="*/ 2147483647 w 1944"/>
              <a:gd name="T53" fmla="*/ 0 h 1437"/>
              <a:gd name="T54" fmla="*/ 2147483647 w 1944"/>
              <a:gd name="T55" fmla="*/ 2147483647 h 1437"/>
              <a:gd name="T56" fmla="*/ 2147483647 w 1944"/>
              <a:gd name="T57" fmla="*/ 2147483647 h 1437"/>
              <a:gd name="T58" fmla="*/ 2147483647 w 1944"/>
              <a:gd name="T59" fmla="*/ 2147483647 h 1437"/>
              <a:gd name="T60" fmla="*/ 2147483647 w 1944"/>
              <a:gd name="T61" fmla="*/ 2147483647 h 1437"/>
              <a:gd name="T62" fmla="*/ 2147483647 w 1944"/>
              <a:gd name="T63" fmla="*/ 2147483647 h 1437"/>
              <a:gd name="T64" fmla="*/ 2147483647 w 1944"/>
              <a:gd name="T65" fmla="*/ 2147483647 h 1437"/>
              <a:gd name="T66" fmla="*/ 2147483647 w 1944"/>
              <a:gd name="T67" fmla="*/ 2147483647 h 1437"/>
              <a:gd name="T68" fmla="*/ 2147483647 w 1944"/>
              <a:gd name="T69" fmla="*/ 2147483647 h 14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44" h="1437">
                <a:moveTo>
                  <a:pt x="1333" y="106"/>
                </a:moveTo>
                <a:lnTo>
                  <a:pt x="0" y="1437"/>
                </a:lnTo>
                <a:lnTo>
                  <a:pt x="1013" y="1437"/>
                </a:lnTo>
                <a:lnTo>
                  <a:pt x="1839" y="612"/>
                </a:lnTo>
                <a:lnTo>
                  <a:pt x="1852" y="599"/>
                </a:lnTo>
                <a:lnTo>
                  <a:pt x="1863" y="585"/>
                </a:lnTo>
                <a:lnTo>
                  <a:pt x="1875" y="571"/>
                </a:lnTo>
                <a:lnTo>
                  <a:pt x="1884" y="556"/>
                </a:lnTo>
                <a:lnTo>
                  <a:pt x="1894" y="541"/>
                </a:lnTo>
                <a:lnTo>
                  <a:pt x="1903" y="525"/>
                </a:lnTo>
                <a:lnTo>
                  <a:pt x="1910" y="510"/>
                </a:lnTo>
                <a:lnTo>
                  <a:pt x="1917" y="493"/>
                </a:lnTo>
                <a:lnTo>
                  <a:pt x="1924" y="477"/>
                </a:lnTo>
                <a:lnTo>
                  <a:pt x="1929" y="460"/>
                </a:lnTo>
                <a:lnTo>
                  <a:pt x="1934" y="444"/>
                </a:lnTo>
                <a:lnTo>
                  <a:pt x="1937" y="428"/>
                </a:lnTo>
                <a:lnTo>
                  <a:pt x="1941" y="410"/>
                </a:lnTo>
                <a:lnTo>
                  <a:pt x="1942" y="394"/>
                </a:lnTo>
                <a:lnTo>
                  <a:pt x="1943" y="376"/>
                </a:lnTo>
                <a:lnTo>
                  <a:pt x="1944" y="360"/>
                </a:lnTo>
                <a:lnTo>
                  <a:pt x="1943" y="342"/>
                </a:lnTo>
                <a:lnTo>
                  <a:pt x="1942" y="324"/>
                </a:lnTo>
                <a:lnTo>
                  <a:pt x="1941" y="308"/>
                </a:lnTo>
                <a:lnTo>
                  <a:pt x="1937" y="290"/>
                </a:lnTo>
                <a:lnTo>
                  <a:pt x="1934" y="274"/>
                </a:lnTo>
                <a:lnTo>
                  <a:pt x="1929" y="257"/>
                </a:lnTo>
                <a:lnTo>
                  <a:pt x="1924" y="241"/>
                </a:lnTo>
                <a:lnTo>
                  <a:pt x="1917" y="225"/>
                </a:lnTo>
                <a:lnTo>
                  <a:pt x="1910" y="208"/>
                </a:lnTo>
                <a:lnTo>
                  <a:pt x="1903" y="193"/>
                </a:lnTo>
                <a:lnTo>
                  <a:pt x="1894" y="176"/>
                </a:lnTo>
                <a:lnTo>
                  <a:pt x="1884" y="162"/>
                </a:lnTo>
                <a:lnTo>
                  <a:pt x="1875" y="147"/>
                </a:lnTo>
                <a:lnTo>
                  <a:pt x="1863" y="133"/>
                </a:lnTo>
                <a:lnTo>
                  <a:pt x="1852" y="119"/>
                </a:lnTo>
                <a:lnTo>
                  <a:pt x="1839" y="106"/>
                </a:lnTo>
                <a:lnTo>
                  <a:pt x="1826" y="93"/>
                </a:lnTo>
                <a:lnTo>
                  <a:pt x="1812" y="81"/>
                </a:lnTo>
                <a:lnTo>
                  <a:pt x="1798" y="70"/>
                </a:lnTo>
                <a:lnTo>
                  <a:pt x="1782" y="60"/>
                </a:lnTo>
                <a:lnTo>
                  <a:pt x="1768" y="51"/>
                </a:lnTo>
                <a:lnTo>
                  <a:pt x="1752" y="41"/>
                </a:lnTo>
                <a:lnTo>
                  <a:pt x="1737" y="34"/>
                </a:lnTo>
                <a:lnTo>
                  <a:pt x="1720" y="27"/>
                </a:lnTo>
                <a:lnTo>
                  <a:pt x="1704" y="20"/>
                </a:lnTo>
                <a:lnTo>
                  <a:pt x="1687" y="16"/>
                </a:lnTo>
                <a:lnTo>
                  <a:pt x="1671" y="11"/>
                </a:lnTo>
                <a:lnTo>
                  <a:pt x="1654" y="7"/>
                </a:lnTo>
                <a:lnTo>
                  <a:pt x="1637" y="4"/>
                </a:lnTo>
                <a:lnTo>
                  <a:pt x="1620" y="3"/>
                </a:lnTo>
                <a:lnTo>
                  <a:pt x="1603" y="2"/>
                </a:lnTo>
                <a:lnTo>
                  <a:pt x="1585" y="0"/>
                </a:lnTo>
                <a:lnTo>
                  <a:pt x="1569" y="2"/>
                </a:lnTo>
                <a:lnTo>
                  <a:pt x="1551" y="3"/>
                </a:lnTo>
                <a:lnTo>
                  <a:pt x="1535" y="4"/>
                </a:lnTo>
                <a:lnTo>
                  <a:pt x="1517" y="7"/>
                </a:lnTo>
                <a:lnTo>
                  <a:pt x="1501" y="11"/>
                </a:lnTo>
                <a:lnTo>
                  <a:pt x="1484" y="16"/>
                </a:lnTo>
                <a:lnTo>
                  <a:pt x="1468" y="20"/>
                </a:lnTo>
                <a:lnTo>
                  <a:pt x="1451" y="27"/>
                </a:lnTo>
                <a:lnTo>
                  <a:pt x="1435" y="34"/>
                </a:lnTo>
                <a:lnTo>
                  <a:pt x="1420" y="41"/>
                </a:lnTo>
                <a:lnTo>
                  <a:pt x="1403" y="51"/>
                </a:lnTo>
                <a:lnTo>
                  <a:pt x="1389" y="60"/>
                </a:lnTo>
                <a:lnTo>
                  <a:pt x="1374" y="70"/>
                </a:lnTo>
                <a:lnTo>
                  <a:pt x="1360" y="81"/>
                </a:lnTo>
                <a:lnTo>
                  <a:pt x="1346" y="93"/>
                </a:lnTo>
                <a:lnTo>
                  <a:pt x="1333" y="1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Freeform 11">
            <a:extLst/>
          </p:cNvPr>
          <p:cNvSpPr>
            <a:spLocks/>
          </p:cNvSpPr>
          <p:nvPr userDrawn="1"/>
        </p:nvSpPr>
        <p:spPr bwMode="auto">
          <a:xfrm>
            <a:off x="1" y="2381251"/>
            <a:ext cx="1431477" cy="1266825"/>
          </a:xfrm>
          <a:custGeom>
            <a:avLst/>
            <a:gdLst>
              <a:gd name="T0" fmla="*/ 3357 w 3464"/>
              <a:gd name="T1" fmla="*/ 106 h 3991"/>
              <a:gd name="T2" fmla="*/ 3330 w 3464"/>
              <a:gd name="T3" fmla="*/ 81 h 3991"/>
              <a:gd name="T4" fmla="*/ 3301 w 3464"/>
              <a:gd name="T5" fmla="*/ 60 h 3991"/>
              <a:gd name="T6" fmla="*/ 3269 w 3464"/>
              <a:gd name="T7" fmla="*/ 41 h 3991"/>
              <a:gd name="T8" fmla="*/ 3238 w 3464"/>
              <a:gd name="T9" fmla="*/ 26 h 3991"/>
              <a:gd name="T10" fmla="*/ 3204 w 3464"/>
              <a:gd name="T11" fmla="*/ 14 h 3991"/>
              <a:gd name="T12" fmla="*/ 3170 w 3464"/>
              <a:gd name="T13" fmla="*/ 6 h 3991"/>
              <a:gd name="T14" fmla="*/ 3136 w 3464"/>
              <a:gd name="T15" fmla="*/ 1 h 3991"/>
              <a:gd name="T16" fmla="*/ 3100 w 3464"/>
              <a:gd name="T17" fmla="*/ 0 h 3991"/>
              <a:gd name="T18" fmla="*/ 3066 w 3464"/>
              <a:gd name="T19" fmla="*/ 1 h 3991"/>
              <a:gd name="T20" fmla="*/ 3031 w 3464"/>
              <a:gd name="T21" fmla="*/ 6 h 3991"/>
              <a:gd name="T22" fmla="*/ 2997 w 3464"/>
              <a:gd name="T23" fmla="*/ 14 h 3991"/>
              <a:gd name="T24" fmla="*/ 2964 w 3464"/>
              <a:gd name="T25" fmla="*/ 26 h 3991"/>
              <a:gd name="T26" fmla="*/ 2931 w 3464"/>
              <a:gd name="T27" fmla="*/ 41 h 3991"/>
              <a:gd name="T28" fmla="*/ 2901 w 3464"/>
              <a:gd name="T29" fmla="*/ 60 h 3991"/>
              <a:gd name="T30" fmla="*/ 2871 w 3464"/>
              <a:gd name="T31" fmla="*/ 81 h 3991"/>
              <a:gd name="T32" fmla="*/ 2843 w 3464"/>
              <a:gd name="T33" fmla="*/ 106 h 3991"/>
              <a:gd name="T34" fmla="*/ 0 w 3464"/>
              <a:gd name="T35" fmla="*/ 3991 h 3991"/>
              <a:gd name="T36" fmla="*/ 3357 w 3464"/>
              <a:gd name="T37" fmla="*/ 620 h 3991"/>
              <a:gd name="T38" fmla="*/ 3382 w 3464"/>
              <a:gd name="T39" fmla="*/ 593 h 3991"/>
              <a:gd name="T40" fmla="*/ 3404 w 3464"/>
              <a:gd name="T41" fmla="*/ 563 h 3991"/>
              <a:gd name="T42" fmla="*/ 3422 w 3464"/>
              <a:gd name="T43" fmla="*/ 532 h 3991"/>
              <a:gd name="T44" fmla="*/ 3437 w 3464"/>
              <a:gd name="T45" fmla="*/ 500 h 3991"/>
              <a:gd name="T46" fmla="*/ 3449 w 3464"/>
              <a:gd name="T47" fmla="*/ 466 h 3991"/>
              <a:gd name="T48" fmla="*/ 3457 w 3464"/>
              <a:gd name="T49" fmla="*/ 432 h 3991"/>
              <a:gd name="T50" fmla="*/ 3462 w 3464"/>
              <a:gd name="T51" fmla="*/ 398 h 3991"/>
              <a:gd name="T52" fmla="*/ 3464 w 3464"/>
              <a:gd name="T53" fmla="*/ 363 h 3991"/>
              <a:gd name="T54" fmla="*/ 3462 w 3464"/>
              <a:gd name="T55" fmla="*/ 329 h 3991"/>
              <a:gd name="T56" fmla="*/ 3457 w 3464"/>
              <a:gd name="T57" fmla="*/ 293 h 3991"/>
              <a:gd name="T58" fmla="*/ 3449 w 3464"/>
              <a:gd name="T59" fmla="*/ 259 h 3991"/>
              <a:gd name="T60" fmla="*/ 3437 w 3464"/>
              <a:gd name="T61" fmla="*/ 226 h 3991"/>
              <a:gd name="T62" fmla="*/ 3422 w 3464"/>
              <a:gd name="T63" fmla="*/ 194 h 3991"/>
              <a:gd name="T64" fmla="*/ 3404 w 3464"/>
              <a:gd name="T65" fmla="*/ 163 h 3991"/>
              <a:gd name="T66" fmla="*/ 3382 w 3464"/>
              <a:gd name="T67" fmla="*/ 134 h 3991"/>
              <a:gd name="T68" fmla="*/ 3357 w 3464"/>
              <a:gd name="T69" fmla="*/ 106 h 3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64" h="3991">
                <a:moveTo>
                  <a:pt x="3357" y="106"/>
                </a:moveTo>
                <a:lnTo>
                  <a:pt x="3357" y="106"/>
                </a:lnTo>
                <a:lnTo>
                  <a:pt x="3344" y="93"/>
                </a:lnTo>
                <a:lnTo>
                  <a:pt x="3330" y="81"/>
                </a:lnTo>
                <a:lnTo>
                  <a:pt x="3315" y="69"/>
                </a:lnTo>
                <a:lnTo>
                  <a:pt x="3301" y="60"/>
                </a:lnTo>
                <a:lnTo>
                  <a:pt x="3286" y="49"/>
                </a:lnTo>
                <a:lnTo>
                  <a:pt x="3269" y="41"/>
                </a:lnTo>
                <a:lnTo>
                  <a:pt x="3254" y="33"/>
                </a:lnTo>
                <a:lnTo>
                  <a:pt x="3238" y="26"/>
                </a:lnTo>
                <a:lnTo>
                  <a:pt x="3221" y="20"/>
                </a:lnTo>
                <a:lnTo>
                  <a:pt x="3204" y="14"/>
                </a:lnTo>
                <a:lnTo>
                  <a:pt x="3187" y="9"/>
                </a:lnTo>
                <a:lnTo>
                  <a:pt x="3170" y="6"/>
                </a:lnTo>
                <a:lnTo>
                  <a:pt x="3153" y="3"/>
                </a:lnTo>
                <a:lnTo>
                  <a:pt x="3136" y="1"/>
                </a:lnTo>
                <a:lnTo>
                  <a:pt x="3118" y="0"/>
                </a:lnTo>
                <a:lnTo>
                  <a:pt x="3100" y="0"/>
                </a:lnTo>
                <a:lnTo>
                  <a:pt x="3083" y="0"/>
                </a:lnTo>
                <a:lnTo>
                  <a:pt x="3066" y="1"/>
                </a:lnTo>
                <a:lnTo>
                  <a:pt x="3049" y="3"/>
                </a:lnTo>
                <a:lnTo>
                  <a:pt x="3031" y="6"/>
                </a:lnTo>
                <a:lnTo>
                  <a:pt x="3015" y="9"/>
                </a:lnTo>
                <a:lnTo>
                  <a:pt x="2997" y="14"/>
                </a:lnTo>
                <a:lnTo>
                  <a:pt x="2981" y="20"/>
                </a:lnTo>
                <a:lnTo>
                  <a:pt x="2964" y="26"/>
                </a:lnTo>
                <a:lnTo>
                  <a:pt x="2948" y="33"/>
                </a:lnTo>
                <a:lnTo>
                  <a:pt x="2931" y="41"/>
                </a:lnTo>
                <a:lnTo>
                  <a:pt x="2916" y="49"/>
                </a:lnTo>
                <a:lnTo>
                  <a:pt x="2901" y="60"/>
                </a:lnTo>
                <a:lnTo>
                  <a:pt x="2885" y="69"/>
                </a:lnTo>
                <a:lnTo>
                  <a:pt x="2871" y="81"/>
                </a:lnTo>
                <a:lnTo>
                  <a:pt x="2857" y="93"/>
                </a:lnTo>
                <a:lnTo>
                  <a:pt x="2843" y="106"/>
                </a:lnTo>
                <a:lnTo>
                  <a:pt x="0" y="2956"/>
                </a:lnTo>
                <a:lnTo>
                  <a:pt x="0" y="3991"/>
                </a:lnTo>
                <a:lnTo>
                  <a:pt x="3357" y="620"/>
                </a:lnTo>
                <a:lnTo>
                  <a:pt x="3357" y="620"/>
                </a:lnTo>
                <a:lnTo>
                  <a:pt x="3370" y="607"/>
                </a:lnTo>
                <a:lnTo>
                  <a:pt x="3382" y="593"/>
                </a:lnTo>
                <a:lnTo>
                  <a:pt x="3394" y="577"/>
                </a:lnTo>
                <a:lnTo>
                  <a:pt x="3404" y="563"/>
                </a:lnTo>
                <a:lnTo>
                  <a:pt x="3414" y="548"/>
                </a:lnTo>
                <a:lnTo>
                  <a:pt x="3422" y="532"/>
                </a:lnTo>
                <a:lnTo>
                  <a:pt x="3430" y="516"/>
                </a:lnTo>
                <a:lnTo>
                  <a:pt x="3437" y="500"/>
                </a:lnTo>
                <a:lnTo>
                  <a:pt x="3444" y="483"/>
                </a:lnTo>
                <a:lnTo>
                  <a:pt x="3449" y="466"/>
                </a:lnTo>
                <a:lnTo>
                  <a:pt x="3454" y="449"/>
                </a:lnTo>
                <a:lnTo>
                  <a:pt x="3457" y="432"/>
                </a:lnTo>
                <a:lnTo>
                  <a:pt x="3461" y="415"/>
                </a:lnTo>
                <a:lnTo>
                  <a:pt x="3462" y="398"/>
                </a:lnTo>
                <a:lnTo>
                  <a:pt x="3464" y="380"/>
                </a:lnTo>
                <a:lnTo>
                  <a:pt x="3464" y="363"/>
                </a:lnTo>
                <a:lnTo>
                  <a:pt x="3464" y="345"/>
                </a:lnTo>
                <a:lnTo>
                  <a:pt x="3462" y="329"/>
                </a:lnTo>
                <a:lnTo>
                  <a:pt x="3461" y="311"/>
                </a:lnTo>
                <a:lnTo>
                  <a:pt x="3457" y="293"/>
                </a:lnTo>
                <a:lnTo>
                  <a:pt x="3454" y="276"/>
                </a:lnTo>
                <a:lnTo>
                  <a:pt x="3449" y="259"/>
                </a:lnTo>
                <a:lnTo>
                  <a:pt x="3444" y="243"/>
                </a:lnTo>
                <a:lnTo>
                  <a:pt x="3437" y="226"/>
                </a:lnTo>
                <a:lnTo>
                  <a:pt x="3430" y="210"/>
                </a:lnTo>
                <a:lnTo>
                  <a:pt x="3422" y="194"/>
                </a:lnTo>
                <a:lnTo>
                  <a:pt x="3414" y="178"/>
                </a:lnTo>
                <a:lnTo>
                  <a:pt x="3404" y="163"/>
                </a:lnTo>
                <a:lnTo>
                  <a:pt x="3394" y="148"/>
                </a:lnTo>
                <a:lnTo>
                  <a:pt x="3382" y="134"/>
                </a:lnTo>
                <a:lnTo>
                  <a:pt x="3370" y="120"/>
                </a:lnTo>
                <a:lnTo>
                  <a:pt x="3357" y="106"/>
                </a:lnTo>
                <a:lnTo>
                  <a:pt x="3357" y="1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9">
            <a:extLst/>
          </p:cNvPr>
          <p:cNvSpPr>
            <a:spLocks/>
          </p:cNvSpPr>
          <p:nvPr userDrawn="1"/>
        </p:nvSpPr>
        <p:spPr bwMode="auto">
          <a:xfrm>
            <a:off x="11247618" y="3781426"/>
            <a:ext cx="633232" cy="650875"/>
          </a:xfrm>
          <a:custGeom>
            <a:avLst/>
            <a:gdLst>
              <a:gd name="T0" fmla="*/ 105 w 1535"/>
              <a:gd name="T1" fmla="*/ 1944 h 2050"/>
              <a:gd name="T2" fmla="*/ 133 w 1535"/>
              <a:gd name="T3" fmla="*/ 1969 h 2050"/>
              <a:gd name="T4" fmla="*/ 163 w 1535"/>
              <a:gd name="T5" fmla="*/ 1990 h 2050"/>
              <a:gd name="T6" fmla="*/ 193 w 1535"/>
              <a:gd name="T7" fmla="*/ 2009 h 2050"/>
              <a:gd name="T8" fmla="*/ 226 w 1535"/>
              <a:gd name="T9" fmla="*/ 2024 h 2050"/>
              <a:gd name="T10" fmla="*/ 259 w 1535"/>
              <a:gd name="T11" fmla="*/ 2036 h 2050"/>
              <a:gd name="T12" fmla="*/ 293 w 1535"/>
              <a:gd name="T13" fmla="*/ 2044 h 2050"/>
              <a:gd name="T14" fmla="*/ 328 w 1535"/>
              <a:gd name="T15" fmla="*/ 2049 h 2050"/>
              <a:gd name="T16" fmla="*/ 362 w 1535"/>
              <a:gd name="T17" fmla="*/ 2050 h 2050"/>
              <a:gd name="T18" fmla="*/ 397 w 1535"/>
              <a:gd name="T19" fmla="*/ 2049 h 2050"/>
              <a:gd name="T20" fmla="*/ 432 w 1535"/>
              <a:gd name="T21" fmla="*/ 2044 h 2050"/>
              <a:gd name="T22" fmla="*/ 466 w 1535"/>
              <a:gd name="T23" fmla="*/ 2036 h 2050"/>
              <a:gd name="T24" fmla="*/ 500 w 1535"/>
              <a:gd name="T25" fmla="*/ 2024 h 2050"/>
              <a:gd name="T26" fmla="*/ 531 w 1535"/>
              <a:gd name="T27" fmla="*/ 2009 h 2050"/>
              <a:gd name="T28" fmla="*/ 563 w 1535"/>
              <a:gd name="T29" fmla="*/ 1990 h 2050"/>
              <a:gd name="T30" fmla="*/ 592 w 1535"/>
              <a:gd name="T31" fmla="*/ 1969 h 2050"/>
              <a:gd name="T32" fmla="*/ 619 w 1535"/>
              <a:gd name="T33" fmla="*/ 1944 h 2050"/>
              <a:gd name="T34" fmla="*/ 1535 w 1535"/>
              <a:gd name="T35" fmla="*/ 0 h 2050"/>
              <a:gd name="T36" fmla="*/ 105 w 1535"/>
              <a:gd name="T37" fmla="*/ 1430 h 2050"/>
              <a:gd name="T38" fmla="*/ 81 w 1535"/>
              <a:gd name="T39" fmla="*/ 1457 h 2050"/>
              <a:gd name="T40" fmla="*/ 59 w 1535"/>
              <a:gd name="T41" fmla="*/ 1486 h 2050"/>
              <a:gd name="T42" fmla="*/ 41 w 1535"/>
              <a:gd name="T43" fmla="*/ 1518 h 2050"/>
              <a:gd name="T44" fmla="*/ 25 w 1535"/>
              <a:gd name="T45" fmla="*/ 1550 h 2050"/>
              <a:gd name="T46" fmla="*/ 14 w 1535"/>
              <a:gd name="T47" fmla="*/ 1584 h 2050"/>
              <a:gd name="T48" fmla="*/ 5 w 1535"/>
              <a:gd name="T49" fmla="*/ 1618 h 2050"/>
              <a:gd name="T50" fmla="*/ 1 w 1535"/>
              <a:gd name="T51" fmla="*/ 1652 h 2050"/>
              <a:gd name="T52" fmla="*/ 0 w 1535"/>
              <a:gd name="T53" fmla="*/ 1687 h 2050"/>
              <a:gd name="T54" fmla="*/ 1 w 1535"/>
              <a:gd name="T55" fmla="*/ 1721 h 2050"/>
              <a:gd name="T56" fmla="*/ 5 w 1535"/>
              <a:gd name="T57" fmla="*/ 1756 h 2050"/>
              <a:gd name="T58" fmla="*/ 14 w 1535"/>
              <a:gd name="T59" fmla="*/ 1790 h 2050"/>
              <a:gd name="T60" fmla="*/ 25 w 1535"/>
              <a:gd name="T61" fmla="*/ 1823 h 2050"/>
              <a:gd name="T62" fmla="*/ 41 w 1535"/>
              <a:gd name="T63" fmla="*/ 1856 h 2050"/>
              <a:gd name="T64" fmla="*/ 59 w 1535"/>
              <a:gd name="T65" fmla="*/ 1887 h 2050"/>
              <a:gd name="T66" fmla="*/ 81 w 1535"/>
              <a:gd name="T67" fmla="*/ 1916 h 2050"/>
              <a:gd name="T68" fmla="*/ 105 w 1535"/>
              <a:gd name="T69" fmla="*/ 1944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5" h="2050">
                <a:moveTo>
                  <a:pt x="105" y="1944"/>
                </a:moveTo>
                <a:lnTo>
                  <a:pt x="105" y="1944"/>
                </a:lnTo>
                <a:lnTo>
                  <a:pt x="119" y="1957"/>
                </a:lnTo>
                <a:lnTo>
                  <a:pt x="133" y="1969"/>
                </a:lnTo>
                <a:lnTo>
                  <a:pt x="147" y="1980"/>
                </a:lnTo>
                <a:lnTo>
                  <a:pt x="163" y="1990"/>
                </a:lnTo>
                <a:lnTo>
                  <a:pt x="178" y="2000"/>
                </a:lnTo>
                <a:lnTo>
                  <a:pt x="193" y="2009"/>
                </a:lnTo>
                <a:lnTo>
                  <a:pt x="210" y="2017"/>
                </a:lnTo>
                <a:lnTo>
                  <a:pt x="226" y="2024"/>
                </a:lnTo>
                <a:lnTo>
                  <a:pt x="243" y="2030"/>
                </a:lnTo>
                <a:lnTo>
                  <a:pt x="259" y="2036"/>
                </a:lnTo>
                <a:lnTo>
                  <a:pt x="277" y="2040"/>
                </a:lnTo>
                <a:lnTo>
                  <a:pt x="293" y="2044"/>
                </a:lnTo>
                <a:lnTo>
                  <a:pt x="311" y="2046"/>
                </a:lnTo>
                <a:lnTo>
                  <a:pt x="328" y="2049"/>
                </a:lnTo>
                <a:lnTo>
                  <a:pt x="345" y="2050"/>
                </a:lnTo>
                <a:lnTo>
                  <a:pt x="362" y="2050"/>
                </a:lnTo>
                <a:lnTo>
                  <a:pt x="380" y="2050"/>
                </a:lnTo>
                <a:lnTo>
                  <a:pt x="397" y="2049"/>
                </a:lnTo>
                <a:lnTo>
                  <a:pt x="415" y="2046"/>
                </a:lnTo>
                <a:lnTo>
                  <a:pt x="432" y="2044"/>
                </a:lnTo>
                <a:lnTo>
                  <a:pt x="449" y="2040"/>
                </a:lnTo>
                <a:lnTo>
                  <a:pt x="466" y="2036"/>
                </a:lnTo>
                <a:lnTo>
                  <a:pt x="483" y="2030"/>
                </a:lnTo>
                <a:lnTo>
                  <a:pt x="500" y="2024"/>
                </a:lnTo>
                <a:lnTo>
                  <a:pt x="516" y="2017"/>
                </a:lnTo>
                <a:lnTo>
                  <a:pt x="531" y="2009"/>
                </a:lnTo>
                <a:lnTo>
                  <a:pt x="548" y="2000"/>
                </a:lnTo>
                <a:lnTo>
                  <a:pt x="563" y="1990"/>
                </a:lnTo>
                <a:lnTo>
                  <a:pt x="577" y="1980"/>
                </a:lnTo>
                <a:lnTo>
                  <a:pt x="592" y="1969"/>
                </a:lnTo>
                <a:lnTo>
                  <a:pt x="606" y="1957"/>
                </a:lnTo>
                <a:lnTo>
                  <a:pt x="619" y="1944"/>
                </a:lnTo>
                <a:lnTo>
                  <a:pt x="1535" y="1029"/>
                </a:lnTo>
                <a:lnTo>
                  <a:pt x="1535" y="0"/>
                </a:lnTo>
                <a:lnTo>
                  <a:pt x="105" y="1430"/>
                </a:lnTo>
                <a:lnTo>
                  <a:pt x="105" y="1430"/>
                </a:lnTo>
                <a:lnTo>
                  <a:pt x="92" y="1443"/>
                </a:lnTo>
                <a:lnTo>
                  <a:pt x="81" y="1457"/>
                </a:lnTo>
                <a:lnTo>
                  <a:pt x="70" y="1472"/>
                </a:lnTo>
                <a:lnTo>
                  <a:pt x="59" y="1486"/>
                </a:lnTo>
                <a:lnTo>
                  <a:pt x="50" y="1502"/>
                </a:lnTo>
                <a:lnTo>
                  <a:pt x="41" y="1518"/>
                </a:lnTo>
                <a:lnTo>
                  <a:pt x="32" y="1533"/>
                </a:lnTo>
                <a:lnTo>
                  <a:pt x="25" y="1550"/>
                </a:lnTo>
                <a:lnTo>
                  <a:pt x="19" y="1566"/>
                </a:lnTo>
                <a:lnTo>
                  <a:pt x="14" y="1584"/>
                </a:lnTo>
                <a:lnTo>
                  <a:pt x="10" y="1600"/>
                </a:lnTo>
                <a:lnTo>
                  <a:pt x="5" y="1618"/>
                </a:lnTo>
                <a:lnTo>
                  <a:pt x="3" y="1634"/>
                </a:lnTo>
                <a:lnTo>
                  <a:pt x="1" y="1652"/>
                </a:lnTo>
                <a:lnTo>
                  <a:pt x="0" y="1669"/>
                </a:lnTo>
                <a:lnTo>
                  <a:pt x="0" y="1687"/>
                </a:lnTo>
                <a:lnTo>
                  <a:pt x="0" y="1705"/>
                </a:lnTo>
                <a:lnTo>
                  <a:pt x="1" y="1721"/>
                </a:lnTo>
                <a:lnTo>
                  <a:pt x="3" y="1739"/>
                </a:lnTo>
                <a:lnTo>
                  <a:pt x="5" y="1756"/>
                </a:lnTo>
                <a:lnTo>
                  <a:pt x="10" y="1773"/>
                </a:lnTo>
                <a:lnTo>
                  <a:pt x="14" y="1790"/>
                </a:lnTo>
                <a:lnTo>
                  <a:pt x="19" y="1807"/>
                </a:lnTo>
                <a:lnTo>
                  <a:pt x="25" y="1823"/>
                </a:lnTo>
                <a:lnTo>
                  <a:pt x="32" y="1840"/>
                </a:lnTo>
                <a:lnTo>
                  <a:pt x="41" y="1856"/>
                </a:lnTo>
                <a:lnTo>
                  <a:pt x="50" y="1871"/>
                </a:lnTo>
                <a:lnTo>
                  <a:pt x="59" y="1887"/>
                </a:lnTo>
                <a:lnTo>
                  <a:pt x="70" y="1902"/>
                </a:lnTo>
                <a:lnTo>
                  <a:pt x="81" y="1916"/>
                </a:lnTo>
                <a:lnTo>
                  <a:pt x="92" y="1930"/>
                </a:lnTo>
                <a:lnTo>
                  <a:pt x="105" y="1944"/>
                </a:lnTo>
                <a:lnTo>
                  <a:pt x="105" y="1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3788536" y="8840"/>
            <a:ext cx="4303778" cy="23876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759371" y="2436989"/>
            <a:ext cx="6549228" cy="117951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Slide Number Placeholder 5">
            <a:extLst/>
          </p:cNvPr>
          <p:cNvSpPr>
            <a:spLocks noGrp="1"/>
          </p:cNvSpPr>
          <p:nvPr>
            <p:ph type="sldNum" sz="quarter" idx="10"/>
          </p:nvPr>
        </p:nvSpPr>
        <p:spPr>
          <a:xfrm>
            <a:off x="8927139" y="6356351"/>
            <a:ext cx="267319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501F65-D5AD-48F0-BB7D-E4623F7B42D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77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94043" y="274641"/>
            <a:ext cx="10692765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85B6A15-2F9D-42E7-9765-2C36CE0E86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8490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981" y="1773238"/>
            <a:ext cx="7788557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: Shape 30"/>
          <p:cNvSpPr>
            <a:spLocks/>
          </p:cNvSpPr>
          <p:nvPr userDrawn="1"/>
        </p:nvSpPr>
        <p:spPr bwMode="auto">
          <a:xfrm flipH="1">
            <a:off x="1" y="0"/>
            <a:ext cx="11884975" cy="6858000"/>
          </a:xfrm>
          <a:custGeom>
            <a:avLst/>
            <a:gdLst>
              <a:gd name="T0" fmla="*/ 9145816 w 9147326"/>
              <a:gd name="T1" fmla="*/ 6459802 h 6858000"/>
              <a:gd name="T2" fmla="*/ 7451370 w 9147326"/>
              <a:gd name="T3" fmla="*/ 4760913 h 6858000"/>
              <a:gd name="T4" fmla="*/ 6501682 w 9147326"/>
              <a:gd name="T5" fmla="*/ 3808413 h 6858000"/>
              <a:gd name="T6" fmla="*/ 6488318 w 9147326"/>
              <a:gd name="T7" fmla="*/ 3781425 h 6858000"/>
              <a:gd name="T8" fmla="*/ 6481636 w 9147326"/>
              <a:gd name="T9" fmla="*/ 3752850 h 6858000"/>
              <a:gd name="T10" fmla="*/ 6482305 w 9147326"/>
              <a:gd name="T11" fmla="*/ 3723323 h 6858000"/>
              <a:gd name="T12" fmla="*/ 6490323 w 9147326"/>
              <a:gd name="T13" fmla="*/ 3694748 h 6858000"/>
              <a:gd name="T14" fmla="*/ 6505023 w 9147326"/>
              <a:gd name="T15" fmla="*/ 3668078 h 6858000"/>
              <a:gd name="T16" fmla="*/ 6526395 w 9147326"/>
              <a:gd name="T17" fmla="*/ 3645218 h 6858000"/>
              <a:gd name="T18" fmla="*/ 6552455 w 9147326"/>
              <a:gd name="T19" fmla="*/ 3629343 h 6858000"/>
              <a:gd name="T20" fmla="*/ 6580844 w 9147326"/>
              <a:gd name="T21" fmla="*/ 3620135 h 6858000"/>
              <a:gd name="T22" fmla="*/ 6610579 w 9147326"/>
              <a:gd name="T23" fmla="*/ 3617913 h 6858000"/>
              <a:gd name="T24" fmla="*/ 6639636 w 9147326"/>
              <a:gd name="T25" fmla="*/ 3622675 h 6858000"/>
              <a:gd name="T26" fmla="*/ 6667032 w 9147326"/>
              <a:gd name="T27" fmla="*/ 3634740 h 6858000"/>
              <a:gd name="T28" fmla="*/ 6691755 w 9147326"/>
              <a:gd name="T29" fmla="*/ 3653790 h 6858000"/>
              <a:gd name="T30" fmla="*/ 7379549 w 9147326"/>
              <a:gd name="T31" fmla="*/ 4337685 h 6858000"/>
              <a:gd name="T32" fmla="*/ 7406611 w 9147326"/>
              <a:gd name="T33" fmla="*/ 4351020 h 6858000"/>
              <a:gd name="T34" fmla="*/ 7435668 w 9147326"/>
              <a:gd name="T35" fmla="*/ 4357053 h 6858000"/>
              <a:gd name="T36" fmla="*/ 7465068 w 9147326"/>
              <a:gd name="T37" fmla="*/ 4356418 h 6858000"/>
              <a:gd name="T38" fmla="*/ 7493791 w 9147326"/>
              <a:gd name="T39" fmla="*/ 4349115 h 6858000"/>
              <a:gd name="T40" fmla="*/ 7520185 w 9147326"/>
              <a:gd name="T41" fmla="*/ 4334193 h 6858000"/>
              <a:gd name="T42" fmla="*/ 7543228 w 9147326"/>
              <a:gd name="T43" fmla="*/ 4312285 h 6858000"/>
              <a:gd name="T44" fmla="*/ 7559265 w 9147326"/>
              <a:gd name="T45" fmla="*/ 4286568 h 6858000"/>
              <a:gd name="T46" fmla="*/ 7568620 w 9147326"/>
              <a:gd name="T47" fmla="*/ 4258310 h 6858000"/>
              <a:gd name="T48" fmla="*/ 7570624 w 9147326"/>
              <a:gd name="T49" fmla="*/ 4228783 h 6858000"/>
              <a:gd name="T50" fmla="*/ 7565613 w 9147326"/>
              <a:gd name="T51" fmla="*/ 4199890 h 6858000"/>
              <a:gd name="T52" fmla="*/ 7553585 w 9147326"/>
              <a:gd name="T53" fmla="*/ 4172268 h 6858000"/>
              <a:gd name="T54" fmla="*/ 7534551 w 9147326"/>
              <a:gd name="T55" fmla="*/ 4147820 h 6858000"/>
              <a:gd name="T56" fmla="*/ 6939274 w 9147326"/>
              <a:gd name="T57" fmla="*/ 3550920 h 6858000"/>
              <a:gd name="T58" fmla="*/ 6924584 w 9147326"/>
              <a:gd name="T59" fmla="*/ 3524568 h 6858000"/>
              <a:gd name="T60" fmla="*/ 6916565 w 9147326"/>
              <a:gd name="T61" fmla="*/ 3495993 h 6858000"/>
              <a:gd name="T62" fmla="*/ 6915897 w 9147326"/>
              <a:gd name="T63" fmla="*/ 3466465 h 6858000"/>
              <a:gd name="T64" fmla="*/ 6922245 w 9147326"/>
              <a:gd name="T65" fmla="*/ 3437255 h 6858000"/>
              <a:gd name="T66" fmla="*/ 6935604 w 9147326"/>
              <a:gd name="T67" fmla="*/ 3410268 h 6858000"/>
              <a:gd name="T68" fmla="*/ 6955979 w 9147326"/>
              <a:gd name="T69" fmla="*/ 3386773 h 6858000"/>
              <a:gd name="T70" fmla="*/ 6981371 w 9147326"/>
              <a:gd name="T71" fmla="*/ 3369310 h 6858000"/>
              <a:gd name="T72" fmla="*/ 7009425 w 9147326"/>
              <a:gd name="T73" fmla="*/ 3358833 h 6858000"/>
              <a:gd name="T74" fmla="*/ 7038492 w 9147326"/>
              <a:gd name="T75" fmla="*/ 3355023 h 6858000"/>
              <a:gd name="T76" fmla="*/ 7067883 w 9147326"/>
              <a:gd name="T77" fmla="*/ 3358833 h 6858000"/>
              <a:gd name="T78" fmla="*/ 7095947 w 9147326"/>
              <a:gd name="T79" fmla="*/ 3369310 h 6858000"/>
              <a:gd name="T80" fmla="*/ 7120995 w 9147326"/>
              <a:gd name="T81" fmla="*/ 3386773 h 6858000"/>
              <a:gd name="T82" fmla="*/ 7347485 w 9147326"/>
              <a:gd name="T83" fmla="*/ 3610610 h 6858000"/>
              <a:gd name="T84" fmla="*/ 7373869 w 9147326"/>
              <a:gd name="T85" fmla="*/ 3625215 h 6858000"/>
              <a:gd name="T86" fmla="*/ 7402602 w 9147326"/>
              <a:gd name="T87" fmla="*/ 3633153 h 6858000"/>
              <a:gd name="T88" fmla="*/ 7431993 w 9147326"/>
              <a:gd name="T89" fmla="*/ 3633788 h 6858000"/>
              <a:gd name="T90" fmla="*/ 7460725 w 9147326"/>
              <a:gd name="T91" fmla="*/ 3627120 h 6858000"/>
              <a:gd name="T92" fmla="*/ 7487777 w 9147326"/>
              <a:gd name="T93" fmla="*/ 3613785 h 6858000"/>
              <a:gd name="T94" fmla="*/ 7511833 w 9147326"/>
              <a:gd name="T95" fmla="*/ 3593783 h 6858000"/>
              <a:gd name="T96" fmla="*/ 7529206 w 9147326"/>
              <a:gd name="T97" fmla="*/ 3568383 h 6858000"/>
              <a:gd name="T98" fmla="*/ 7539897 w 9147326"/>
              <a:gd name="T99" fmla="*/ 3540443 h 6858000"/>
              <a:gd name="T100" fmla="*/ 7543228 w 9147326"/>
              <a:gd name="T101" fmla="*/ 3511233 h 6858000"/>
              <a:gd name="T102" fmla="*/ 7539897 w 9147326"/>
              <a:gd name="T103" fmla="*/ 3481705 h 6858000"/>
              <a:gd name="T104" fmla="*/ 7529206 w 9147326"/>
              <a:gd name="T105" fmla="*/ 3453765 h 6858000"/>
              <a:gd name="T106" fmla="*/ 7511833 w 9147326"/>
              <a:gd name="T107" fmla="*/ 3428683 h 6858000"/>
              <a:gd name="T108" fmla="*/ 6825700 w 9147326"/>
              <a:gd name="T109" fmla="*/ 2741295 h 6858000"/>
              <a:gd name="T110" fmla="*/ 6806332 w 9147326"/>
              <a:gd name="T111" fmla="*/ 2697798 h 68580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147326" h="6858000">
                <a:moveTo>
                  <a:pt x="4108922" y="0"/>
                </a:moveTo>
                <a:lnTo>
                  <a:pt x="0" y="0"/>
                </a:lnTo>
                <a:lnTo>
                  <a:pt x="0" y="6858000"/>
                </a:lnTo>
                <a:lnTo>
                  <a:pt x="9147326" y="6858000"/>
                </a:lnTo>
                <a:lnTo>
                  <a:pt x="9147326" y="6459802"/>
                </a:lnTo>
                <a:lnTo>
                  <a:pt x="7513073" y="4816793"/>
                </a:lnTo>
                <a:lnTo>
                  <a:pt x="7497704" y="4803458"/>
                </a:lnTo>
                <a:lnTo>
                  <a:pt x="7482335" y="4789488"/>
                </a:lnTo>
                <a:lnTo>
                  <a:pt x="7467301" y="4775518"/>
                </a:lnTo>
                <a:lnTo>
                  <a:pt x="7452600" y="4760913"/>
                </a:lnTo>
                <a:lnTo>
                  <a:pt x="6518455" y="3828098"/>
                </a:lnTo>
                <a:lnTo>
                  <a:pt x="6513777" y="3823335"/>
                </a:lnTo>
                <a:lnTo>
                  <a:pt x="6509769" y="3818573"/>
                </a:lnTo>
                <a:lnTo>
                  <a:pt x="6506093" y="3813493"/>
                </a:lnTo>
                <a:lnTo>
                  <a:pt x="6502752" y="3808413"/>
                </a:lnTo>
                <a:lnTo>
                  <a:pt x="6499412" y="3803333"/>
                </a:lnTo>
                <a:lnTo>
                  <a:pt x="6496405" y="3798253"/>
                </a:lnTo>
                <a:lnTo>
                  <a:pt x="6493732" y="3792855"/>
                </a:lnTo>
                <a:lnTo>
                  <a:pt x="6491393" y="3787458"/>
                </a:lnTo>
                <a:lnTo>
                  <a:pt x="6489388" y="3781425"/>
                </a:lnTo>
                <a:lnTo>
                  <a:pt x="6487718" y="3776028"/>
                </a:lnTo>
                <a:lnTo>
                  <a:pt x="6485713" y="3770313"/>
                </a:lnTo>
                <a:lnTo>
                  <a:pt x="6484377" y="3764280"/>
                </a:lnTo>
                <a:lnTo>
                  <a:pt x="6483375" y="3758565"/>
                </a:lnTo>
                <a:lnTo>
                  <a:pt x="6482706" y="3752850"/>
                </a:lnTo>
                <a:cubicBezTo>
                  <a:pt x="6482595" y="3750839"/>
                  <a:pt x="6482483" y="3748829"/>
                  <a:pt x="6482372" y="3746818"/>
                </a:cubicBezTo>
                <a:lnTo>
                  <a:pt x="6482372" y="3740785"/>
                </a:lnTo>
                <a:lnTo>
                  <a:pt x="6482372" y="3735070"/>
                </a:lnTo>
                <a:cubicBezTo>
                  <a:pt x="6482483" y="3733059"/>
                  <a:pt x="6482595" y="3731049"/>
                  <a:pt x="6482706" y="3729038"/>
                </a:cubicBezTo>
                <a:lnTo>
                  <a:pt x="6483375" y="3723323"/>
                </a:lnTo>
                <a:lnTo>
                  <a:pt x="6484377" y="3717608"/>
                </a:lnTo>
                <a:lnTo>
                  <a:pt x="6485713" y="3711575"/>
                </a:lnTo>
                <a:lnTo>
                  <a:pt x="6487718" y="3705860"/>
                </a:lnTo>
                <a:lnTo>
                  <a:pt x="6489388" y="3700145"/>
                </a:lnTo>
                <a:lnTo>
                  <a:pt x="6491393" y="3694748"/>
                </a:lnTo>
                <a:lnTo>
                  <a:pt x="6493732" y="3689033"/>
                </a:lnTo>
                <a:lnTo>
                  <a:pt x="6496405" y="3683635"/>
                </a:lnTo>
                <a:lnTo>
                  <a:pt x="6499412" y="3678238"/>
                </a:lnTo>
                <a:lnTo>
                  <a:pt x="6502752" y="3673158"/>
                </a:lnTo>
                <a:lnTo>
                  <a:pt x="6506093" y="3668078"/>
                </a:lnTo>
                <a:lnTo>
                  <a:pt x="6509769" y="3662998"/>
                </a:lnTo>
                <a:lnTo>
                  <a:pt x="6513777" y="3658235"/>
                </a:lnTo>
                <a:lnTo>
                  <a:pt x="6518455" y="3653790"/>
                </a:lnTo>
                <a:lnTo>
                  <a:pt x="6523133" y="3649345"/>
                </a:lnTo>
                <a:lnTo>
                  <a:pt x="6527475" y="3645218"/>
                </a:lnTo>
                <a:lnTo>
                  <a:pt x="6532821" y="3641725"/>
                </a:lnTo>
                <a:lnTo>
                  <a:pt x="6537833" y="3638233"/>
                </a:lnTo>
                <a:lnTo>
                  <a:pt x="6543178" y="3634740"/>
                </a:lnTo>
                <a:lnTo>
                  <a:pt x="6548190" y="3631883"/>
                </a:lnTo>
                <a:lnTo>
                  <a:pt x="6553535" y="3629343"/>
                </a:lnTo>
                <a:lnTo>
                  <a:pt x="6559215" y="3626803"/>
                </a:lnTo>
                <a:lnTo>
                  <a:pt x="6564895" y="3624898"/>
                </a:lnTo>
                <a:lnTo>
                  <a:pt x="6570574" y="3622675"/>
                </a:lnTo>
                <a:lnTo>
                  <a:pt x="6576254" y="3621405"/>
                </a:lnTo>
                <a:lnTo>
                  <a:pt x="6581934" y="3620135"/>
                </a:lnTo>
                <a:lnTo>
                  <a:pt x="6587948" y="3618865"/>
                </a:lnTo>
                <a:lnTo>
                  <a:pt x="6593627" y="3618230"/>
                </a:lnTo>
                <a:lnTo>
                  <a:pt x="6599641" y="3617913"/>
                </a:lnTo>
                <a:lnTo>
                  <a:pt x="6605655" y="3617595"/>
                </a:lnTo>
                <a:lnTo>
                  <a:pt x="6611669" y="3617913"/>
                </a:lnTo>
                <a:lnTo>
                  <a:pt x="6617349" y="3618230"/>
                </a:lnTo>
                <a:lnTo>
                  <a:pt x="6623028" y="3618865"/>
                </a:lnTo>
                <a:lnTo>
                  <a:pt x="6629042" y="3620135"/>
                </a:lnTo>
                <a:lnTo>
                  <a:pt x="6634722" y="3621405"/>
                </a:lnTo>
                <a:lnTo>
                  <a:pt x="6640736" y="3622675"/>
                </a:lnTo>
                <a:lnTo>
                  <a:pt x="6646415" y="3624898"/>
                </a:lnTo>
                <a:lnTo>
                  <a:pt x="6652095" y="3626803"/>
                </a:lnTo>
                <a:lnTo>
                  <a:pt x="6657441" y="3629343"/>
                </a:lnTo>
                <a:lnTo>
                  <a:pt x="6662786" y="3631883"/>
                </a:lnTo>
                <a:lnTo>
                  <a:pt x="6668132" y="3634740"/>
                </a:lnTo>
                <a:lnTo>
                  <a:pt x="6673477" y="3638233"/>
                </a:lnTo>
                <a:lnTo>
                  <a:pt x="6678489" y="3641725"/>
                </a:lnTo>
                <a:lnTo>
                  <a:pt x="6683501" y="3645218"/>
                </a:lnTo>
                <a:lnTo>
                  <a:pt x="6688178" y="3649345"/>
                </a:lnTo>
                <a:lnTo>
                  <a:pt x="6692855" y="3653790"/>
                </a:lnTo>
                <a:lnTo>
                  <a:pt x="7361725" y="4321810"/>
                </a:lnTo>
                <a:lnTo>
                  <a:pt x="7366068" y="4325938"/>
                </a:lnTo>
                <a:lnTo>
                  <a:pt x="7370746" y="4330065"/>
                </a:lnTo>
                <a:lnTo>
                  <a:pt x="7376091" y="4334193"/>
                </a:lnTo>
                <a:lnTo>
                  <a:pt x="7380769" y="4337685"/>
                </a:lnTo>
                <a:lnTo>
                  <a:pt x="7386114" y="4340860"/>
                </a:lnTo>
                <a:lnTo>
                  <a:pt x="7391460" y="4343718"/>
                </a:lnTo>
                <a:lnTo>
                  <a:pt x="7396806" y="4346575"/>
                </a:lnTo>
                <a:lnTo>
                  <a:pt x="7402485" y="4349115"/>
                </a:lnTo>
                <a:lnTo>
                  <a:pt x="7407831" y="4351020"/>
                </a:lnTo>
                <a:lnTo>
                  <a:pt x="7413511" y="4352608"/>
                </a:lnTo>
                <a:lnTo>
                  <a:pt x="7419524" y="4354513"/>
                </a:lnTo>
                <a:lnTo>
                  <a:pt x="7425204" y="4355465"/>
                </a:lnTo>
                <a:lnTo>
                  <a:pt x="7431218" y="4356418"/>
                </a:lnTo>
                <a:lnTo>
                  <a:pt x="7436898" y="4357053"/>
                </a:lnTo>
                <a:lnTo>
                  <a:pt x="7442911" y="4358005"/>
                </a:lnTo>
                <a:lnTo>
                  <a:pt x="7448591" y="4358005"/>
                </a:lnTo>
                <a:lnTo>
                  <a:pt x="7454605" y="4358005"/>
                </a:lnTo>
                <a:lnTo>
                  <a:pt x="7460619" y="4357053"/>
                </a:lnTo>
                <a:lnTo>
                  <a:pt x="7466298" y="4356418"/>
                </a:lnTo>
                <a:lnTo>
                  <a:pt x="7472312" y="4355465"/>
                </a:lnTo>
                <a:lnTo>
                  <a:pt x="7477992" y="4354513"/>
                </a:lnTo>
                <a:lnTo>
                  <a:pt x="7484006" y="4352608"/>
                </a:lnTo>
                <a:lnTo>
                  <a:pt x="7489351" y="4351020"/>
                </a:lnTo>
                <a:lnTo>
                  <a:pt x="7495031" y="4349115"/>
                </a:lnTo>
                <a:lnTo>
                  <a:pt x="7500711" y="4346575"/>
                </a:lnTo>
                <a:lnTo>
                  <a:pt x="7506056" y="4343718"/>
                </a:lnTo>
                <a:lnTo>
                  <a:pt x="7511402" y="4340860"/>
                </a:lnTo>
                <a:lnTo>
                  <a:pt x="7516414" y="4337685"/>
                </a:lnTo>
                <a:lnTo>
                  <a:pt x="7521425" y="4334193"/>
                </a:lnTo>
                <a:lnTo>
                  <a:pt x="7526771" y="4330065"/>
                </a:lnTo>
                <a:lnTo>
                  <a:pt x="7531114" y="4325938"/>
                </a:lnTo>
                <a:lnTo>
                  <a:pt x="7535791" y="4321810"/>
                </a:lnTo>
                <a:lnTo>
                  <a:pt x="7540469" y="4317048"/>
                </a:lnTo>
                <a:lnTo>
                  <a:pt x="7544478" y="4312285"/>
                </a:lnTo>
                <a:lnTo>
                  <a:pt x="7548153" y="4307523"/>
                </a:lnTo>
                <a:lnTo>
                  <a:pt x="7551494" y="4302443"/>
                </a:lnTo>
                <a:lnTo>
                  <a:pt x="7554835" y="4297363"/>
                </a:lnTo>
                <a:lnTo>
                  <a:pt x="7557842" y="4292283"/>
                </a:lnTo>
                <a:lnTo>
                  <a:pt x="7560515" y="4286568"/>
                </a:lnTo>
                <a:lnTo>
                  <a:pt x="7562854" y="4281170"/>
                </a:lnTo>
                <a:lnTo>
                  <a:pt x="7564858" y="4275455"/>
                </a:lnTo>
                <a:lnTo>
                  <a:pt x="7566863" y="4270058"/>
                </a:lnTo>
                <a:lnTo>
                  <a:pt x="7568533" y="4264025"/>
                </a:lnTo>
                <a:lnTo>
                  <a:pt x="7569870" y="4258310"/>
                </a:lnTo>
                <a:lnTo>
                  <a:pt x="7570872" y="4252595"/>
                </a:lnTo>
                <a:cubicBezTo>
                  <a:pt x="7571095" y="4250584"/>
                  <a:pt x="7571317" y="4248574"/>
                  <a:pt x="7571540" y="4246563"/>
                </a:cubicBezTo>
                <a:cubicBezTo>
                  <a:pt x="7571651" y="4244658"/>
                  <a:pt x="7571763" y="4242753"/>
                  <a:pt x="7571874" y="4240848"/>
                </a:cubicBezTo>
                <a:lnTo>
                  <a:pt x="7571874" y="4234815"/>
                </a:lnTo>
                <a:lnTo>
                  <a:pt x="7571874" y="4228783"/>
                </a:lnTo>
                <a:cubicBezTo>
                  <a:pt x="7571763" y="4226878"/>
                  <a:pt x="7571651" y="4224973"/>
                  <a:pt x="7571540" y="4223068"/>
                </a:cubicBezTo>
                <a:cubicBezTo>
                  <a:pt x="7571317" y="4221163"/>
                  <a:pt x="7571095" y="4219258"/>
                  <a:pt x="7570872" y="4217353"/>
                </a:cubicBezTo>
                <a:lnTo>
                  <a:pt x="7569870" y="4211320"/>
                </a:lnTo>
                <a:lnTo>
                  <a:pt x="7568533" y="4205605"/>
                </a:lnTo>
                <a:lnTo>
                  <a:pt x="7566863" y="4199890"/>
                </a:lnTo>
                <a:lnTo>
                  <a:pt x="7564858" y="4194175"/>
                </a:lnTo>
                <a:lnTo>
                  <a:pt x="7562854" y="4188460"/>
                </a:lnTo>
                <a:lnTo>
                  <a:pt x="7560515" y="4183063"/>
                </a:lnTo>
                <a:lnTo>
                  <a:pt x="7557842" y="4177665"/>
                </a:lnTo>
                <a:lnTo>
                  <a:pt x="7554835" y="4172268"/>
                </a:lnTo>
                <a:lnTo>
                  <a:pt x="7551494" y="4166870"/>
                </a:lnTo>
                <a:lnTo>
                  <a:pt x="7548153" y="4161790"/>
                </a:lnTo>
                <a:lnTo>
                  <a:pt x="7544478" y="4157028"/>
                </a:lnTo>
                <a:lnTo>
                  <a:pt x="7540469" y="4152265"/>
                </a:lnTo>
                <a:lnTo>
                  <a:pt x="7535791" y="4147820"/>
                </a:lnTo>
                <a:lnTo>
                  <a:pt x="7148903" y="3761423"/>
                </a:lnTo>
                <a:lnTo>
                  <a:pt x="6952786" y="3565208"/>
                </a:lnTo>
                <a:lnTo>
                  <a:pt x="6948108" y="3560445"/>
                </a:lnTo>
                <a:lnTo>
                  <a:pt x="6944099" y="3555683"/>
                </a:lnTo>
                <a:lnTo>
                  <a:pt x="6940424" y="3550920"/>
                </a:lnTo>
                <a:lnTo>
                  <a:pt x="6936749" y="3545840"/>
                </a:lnTo>
                <a:lnTo>
                  <a:pt x="6933408" y="3540760"/>
                </a:lnTo>
                <a:lnTo>
                  <a:pt x="6930735" y="3535680"/>
                </a:lnTo>
                <a:lnTo>
                  <a:pt x="6928062" y="3529965"/>
                </a:lnTo>
                <a:lnTo>
                  <a:pt x="6925724" y="3524568"/>
                </a:lnTo>
                <a:lnTo>
                  <a:pt x="6923385" y="3518853"/>
                </a:lnTo>
                <a:lnTo>
                  <a:pt x="6921380" y="3513455"/>
                </a:lnTo>
                <a:lnTo>
                  <a:pt x="6920044" y="3507423"/>
                </a:lnTo>
                <a:lnTo>
                  <a:pt x="6918708" y="3501708"/>
                </a:lnTo>
                <a:lnTo>
                  <a:pt x="6917705" y="3495993"/>
                </a:lnTo>
                <a:cubicBezTo>
                  <a:pt x="6917482" y="3493982"/>
                  <a:pt x="6917260" y="3491971"/>
                  <a:pt x="6917037" y="3489960"/>
                </a:cubicBezTo>
                <a:cubicBezTo>
                  <a:pt x="6916926" y="3488055"/>
                  <a:pt x="6916814" y="3486150"/>
                  <a:pt x="6916703" y="3484245"/>
                </a:cubicBezTo>
                <a:cubicBezTo>
                  <a:pt x="6916592" y="3482234"/>
                  <a:pt x="6916480" y="3480224"/>
                  <a:pt x="6916369" y="3478213"/>
                </a:cubicBezTo>
                <a:cubicBezTo>
                  <a:pt x="6916480" y="3476202"/>
                  <a:pt x="6916592" y="3474191"/>
                  <a:pt x="6916703" y="3472180"/>
                </a:cubicBezTo>
                <a:cubicBezTo>
                  <a:pt x="6916814" y="3470275"/>
                  <a:pt x="6916926" y="3468370"/>
                  <a:pt x="6917037" y="3466465"/>
                </a:cubicBezTo>
                <a:cubicBezTo>
                  <a:pt x="6917260" y="3464560"/>
                  <a:pt x="6917482" y="3462655"/>
                  <a:pt x="6917705" y="3460750"/>
                </a:cubicBezTo>
                <a:lnTo>
                  <a:pt x="6918708" y="3454718"/>
                </a:lnTo>
                <a:lnTo>
                  <a:pt x="6920044" y="3449003"/>
                </a:lnTo>
                <a:lnTo>
                  <a:pt x="6921380" y="3443288"/>
                </a:lnTo>
                <a:lnTo>
                  <a:pt x="6923385" y="3437255"/>
                </a:lnTo>
                <a:lnTo>
                  <a:pt x="6925724" y="3431858"/>
                </a:lnTo>
                <a:lnTo>
                  <a:pt x="6928062" y="3426460"/>
                </a:lnTo>
                <a:lnTo>
                  <a:pt x="6930735" y="3421063"/>
                </a:lnTo>
                <a:lnTo>
                  <a:pt x="6933408" y="3415348"/>
                </a:lnTo>
                <a:lnTo>
                  <a:pt x="6936749" y="3410268"/>
                </a:lnTo>
                <a:lnTo>
                  <a:pt x="6940424" y="3405505"/>
                </a:lnTo>
                <a:lnTo>
                  <a:pt x="6944099" y="3400425"/>
                </a:lnTo>
                <a:lnTo>
                  <a:pt x="6948108" y="3395663"/>
                </a:lnTo>
                <a:lnTo>
                  <a:pt x="6952786" y="3391218"/>
                </a:lnTo>
                <a:lnTo>
                  <a:pt x="6957129" y="3386773"/>
                </a:lnTo>
                <a:lnTo>
                  <a:pt x="6961807" y="3382645"/>
                </a:lnTo>
                <a:lnTo>
                  <a:pt x="6967152" y="3378835"/>
                </a:lnTo>
                <a:lnTo>
                  <a:pt x="6971830" y="3375343"/>
                </a:lnTo>
                <a:lnTo>
                  <a:pt x="6976841" y="3372168"/>
                </a:lnTo>
                <a:lnTo>
                  <a:pt x="6982521" y="3369310"/>
                </a:lnTo>
                <a:lnTo>
                  <a:pt x="6987866" y="3366453"/>
                </a:lnTo>
                <a:lnTo>
                  <a:pt x="6993546" y="3364230"/>
                </a:lnTo>
                <a:lnTo>
                  <a:pt x="6998892" y="3362008"/>
                </a:lnTo>
                <a:lnTo>
                  <a:pt x="7004571" y="3360103"/>
                </a:lnTo>
                <a:lnTo>
                  <a:pt x="7010585" y="3358833"/>
                </a:lnTo>
                <a:lnTo>
                  <a:pt x="7016265" y="3357245"/>
                </a:lnTo>
                <a:lnTo>
                  <a:pt x="7022279" y="3356293"/>
                </a:lnTo>
                <a:lnTo>
                  <a:pt x="7027958" y="3355658"/>
                </a:lnTo>
                <a:lnTo>
                  <a:pt x="7033972" y="3355340"/>
                </a:lnTo>
                <a:lnTo>
                  <a:pt x="7039652" y="3355023"/>
                </a:lnTo>
                <a:lnTo>
                  <a:pt x="7045666" y="3355340"/>
                </a:lnTo>
                <a:lnTo>
                  <a:pt x="7051680" y="3355658"/>
                </a:lnTo>
                <a:lnTo>
                  <a:pt x="7057359" y="3356293"/>
                </a:lnTo>
                <a:lnTo>
                  <a:pt x="7063373" y="3357245"/>
                </a:lnTo>
                <a:lnTo>
                  <a:pt x="7069053" y="3358833"/>
                </a:lnTo>
                <a:lnTo>
                  <a:pt x="7075067" y="3360103"/>
                </a:lnTo>
                <a:lnTo>
                  <a:pt x="7080412" y="3362008"/>
                </a:lnTo>
                <a:lnTo>
                  <a:pt x="7086092" y="3364230"/>
                </a:lnTo>
                <a:lnTo>
                  <a:pt x="7091772" y="3366453"/>
                </a:lnTo>
                <a:lnTo>
                  <a:pt x="7097117" y="3369310"/>
                </a:lnTo>
                <a:lnTo>
                  <a:pt x="7102463" y="3372168"/>
                </a:lnTo>
                <a:lnTo>
                  <a:pt x="7107474" y="3375343"/>
                </a:lnTo>
                <a:lnTo>
                  <a:pt x="7112486" y="3378835"/>
                </a:lnTo>
                <a:lnTo>
                  <a:pt x="7117497" y="3382645"/>
                </a:lnTo>
                <a:lnTo>
                  <a:pt x="7122175" y="3386773"/>
                </a:lnTo>
                <a:lnTo>
                  <a:pt x="7126852" y="3391218"/>
                </a:lnTo>
                <a:lnTo>
                  <a:pt x="7334329" y="3598228"/>
                </a:lnTo>
                <a:lnTo>
                  <a:pt x="7338672" y="3602673"/>
                </a:lnTo>
                <a:lnTo>
                  <a:pt x="7343349" y="3606800"/>
                </a:lnTo>
                <a:lnTo>
                  <a:pt x="7348695" y="3610610"/>
                </a:lnTo>
                <a:lnTo>
                  <a:pt x="7353372" y="3613785"/>
                </a:lnTo>
                <a:lnTo>
                  <a:pt x="7358718" y="3617278"/>
                </a:lnTo>
                <a:lnTo>
                  <a:pt x="7364064" y="3620135"/>
                </a:lnTo>
                <a:lnTo>
                  <a:pt x="7369409" y="3622675"/>
                </a:lnTo>
                <a:lnTo>
                  <a:pt x="7375089" y="3625215"/>
                </a:lnTo>
                <a:lnTo>
                  <a:pt x="7380435" y="3627120"/>
                </a:lnTo>
                <a:lnTo>
                  <a:pt x="7386114" y="3629343"/>
                </a:lnTo>
                <a:lnTo>
                  <a:pt x="7392128" y="3630613"/>
                </a:lnTo>
                <a:lnTo>
                  <a:pt x="7397808" y="3631883"/>
                </a:lnTo>
                <a:lnTo>
                  <a:pt x="7403822" y="3633153"/>
                </a:lnTo>
                <a:lnTo>
                  <a:pt x="7409501" y="3633788"/>
                </a:lnTo>
                <a:lnTo>
                  <a:pt x="7415515" y="3634105"/>
                </a:lnTo>
                <a:lnTo>
                  <a:pt x="7421195" y="3634105"/>
                </a:lnTo>
                <a:lnTo>
                  <a:pt x="7427209" y="3634105"/>
                </a:lnTo>
                <a:lnTo>
                  <a:pt x="7433223" y="3633788"/>
                </a:lnTo>
                <a:lnTo>
                  <a:pt x="7438902" y="3633153"/>
                </a:lnTo>
                <a:lnTo>
                  <a:pt x="7444916" y="3631883"/>
                </a:lnTo>
                <a:lnTo>
                  <a:pt x="7450596" y="3630613"/>
                </a:lnTo>
                <a:lnTo>
                  <a:pt x="7456610" y="3629343"/>
                </a:lnTo>
                <a:lnTo>
                  <a:pt x="7461955" y="3627120"/>
                </a:lnTo>
                <a:lnTo>
                  <a:pt x="7467635" y="3625215"/>
                </a:lnTo>
                <a:lnTo>
                  <a:pt x="7473315" y="3622675"/>
                </a:lnTo>
                <a:lnTo>
                  <a:pt x="7478660" y="3620135"/>
                </a:lnTo>
                <a:lnTo>
                  <a:pt x="7484006" y="3617278"/>
                </a:lnTo>
                <a:lnTo>
                  <a:pt x="7489017" y="3613785"/>
                </a:lnTo>
                <a:lnTo>
                  <a:pt x="7494029" y="3610610"/>
                </a:lnTo>
                <a:lnTo>
                  <a:pt x="7499374" y="3606800"/>
                </a:lnTo>
                <a:lnTo>
                  <a:pt x="7503718" y="3602673"/>
                </a:lnTo>
                <a:lnTo>
                  <a:pt x="7508395" y="3598228"/>
                </a:lnTo>
                <a:lnTo>
                  <a:pt x="7513073" y="3593783"/>
                </a:lnTo>
                <a:lnTo>
                  <a:pt x="7517082" y="3589020"/>
                </a:lnTo>
                <a:lnTo>
                  <a:pt x="7520757" y="3583940"/>
                </a:lnTo>
                <a:lnTo>
                  <a:pt x="7524098" y="3578860"/>
                </a:lnTo>
                <a:lnTo>
                  <a:pt x="7527439" y="3573463"/>
                </a:lnTo>
                <a:lnTo>
                  <a:pt x="7530446" y="3568383"/>
                </a:lnTo>
                <a:lnTo>
                  <a:pt x="7533119" y="3562985"/>
                </a:lnTo>
                <a:lnTo>
                  <a:pt x="7535457" y="3557588"/>
                </a:lnTo>
                <a:lnTo>
                  <a:pt x="7537462" y="3551873"/>
                </a:lnTo>
                <a:lnTo>
                  <a:pt x="7539467" y="3546158"/>
                </a:lnTo>
                <a:lnTo>
                  <a:pt x="7541137" y="3540443"/>
                </a:lnTo>
                <a:lnTo>
                  <a:pt x="7542473" y="3534410"/>
                </a:lnTo>
                <a:lnTo>
                  <a:pt x="7543476" y="3528695"/>
                </a:lnTo>
                <a:cubicBezTo>
                  <a:pt x="7543699" y="3526790"/>
                  <a:pt x="7543921" y="3524885"/>
                  <a:pt x="7544144" y="3522980"/>
                </a:cubicBezTo>
                <a:cubicBezTo>
                  <a:pt x="7544255" y="3520969"/>
                  <a:pt x="7544367" y="3518959"/>
                  <a:pt x="7544478" y="3516948"/>
                </a:cubicBezTo>
                <a:lnTo>
                  <a:pt x="7544478" y="3511233"/>
                </a:lnTo>
                <a:lnTo>
                  <a:pt x="7544478" y="3505200"/>
                </a:lnTo>
                <a:cubicBezTo>
                  <a:pt x="7544367" y="3503189"/>
                  <a:pt x="7544255" y="3501179"/>
                  <a:pt x="7544144" y="3499168"/>
                </a:cubicBezTo>
                <a:cubicBezTo>
                  <a:pt x="7543921" y="3497263"/>
                  <a:pt x="7543699" y="3495358"/>
                  <a:pt x="7543476" y="3493453"/>
                </a:cubicBezTo>
                <a:lnTo>
                  <a:pt x="7542473" y="3487738"/>
                </a:lnTo>
                <a:lnTo>
                  <a:pt x="7541137" y="3481705"/>
                </a:lnTo>
                <a:lnTo>
                  <a:pt x="7539467" y="3475990"/>
                </a:lnTo>
                <a:lnTo>
                  <a:pt x="7537462" y="3470593"/>
                </a:lnTo>
                <a:lnTo>
                  <a:pt x="7535457" y="3464878"/>
                </a:lnTo>
                <a:lnTo>
                  <a:pt x="7533119" y="3459163"/>
                </a:lnTo>
                <a:lnTo>
                  <a:pt x="7530446" y="3453765"/>
                </a:lnTo>
                <a:lnTo>
                  <a:pt x="7527439" y="3448685"/>
                </a:lnTo>
                <a:lnTo>
                  <a:pt x="7524098" y="3443605"/>
                </a:lnTo>
                <a:lnTo>
                  <a:pt x="7520757" y="3438525"/>
                </a:lnTo>
                <a:lnTo>
                  <a:pt x="7517082" y="3433763"/>
                </a:lnTo>
                <a:lnTo>
                  <a:pt x="7513073" y="3428683"/>
                </a:lnTo>
                <a:lnTo>
                  <a:pt x="7508395" y="3423920"/>
                </a:lnTo>
                <a:lnTo>
                  <a:pt x="6839860" y="2756218"/>
                </a:lnTo>
                <a:lnTo>
                  <a:pt x="6836519" y="2753043"/>
                </a:lnTo>
                <a:lnTo>
                  <a:pt x="6833178" y="2749233"/>
                </a:lnTo>
                <a:lnTo>
                  <a:pt x="6826830" y="2741295"/>
                </a:lnTo>
                <a:lnTo>
                  <a:pt x="6821818" y="2733040"/>
                </a:lnTo>
                <a:lnTo>
                  <a:pt x="6817141" y="2724468"/>
                </a:lnTo>
                <a:lnTo>
                  <a:pt x="6812797" y="2715895"/>
                </a:lnTo>
                <a:lnTo>
                  <a:pt x="6809791" y="2707005"/>
                </a:lnTo>
                <a:lnTo>
                  <a:pt x="6807452" y="2697798"/>
                </a:lnTo>
                <a:lnTo>
                  <a:pt x="6805447" y="2688590"/>
                </a:lnTo>
                <a:lnTo>
                  <a:pt x="410892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: Shape 23"/>
          <p:cNvSpPr>
            <a:spLocks/>
          </p:cNvSpPr>
          <p:nvPr userDrawn="1"/>
        </p:nvSpPr>
        <p:spPr bwMode="auto">
          <a:xfrm flipH="1">
            <a:off x="0" y="0"/>
            <a:ext cx="6544781" cy="4110038"/>
          </a:xfrm>
          <a:custGeom>
            <a:avLst/>
            <a:gdLst>
              <a:gd name="T0" fmla="*/ 2691715 w 5037736"/>
              <a:gd name="T1" fmla="*/ 2673817 h 4110086"/>
              <a:gd name="T2" fmla="*/ 2695390 w 5037736"/>
              <a:gd name="T3" fmla="*/ 2638577 h 4110086"/>
              <a:gd name="T4" fmla="*/ 2709067 w 5037736"/>
              <a:gd name="T5" fmla="*/ 2605252 h 4110086"/>
              <a:gd name="T6" fmla="*/ 2732091 w 5037736"/>
              <a:gd name="T7" fmla="*/ 2577631 h 4110086"/>
              <a:gd name="T8" fmla="*/ 2757450 w 5037736"/>
              <a:gd name="T9" fmla="*/ 2559852 h 4110086"/>
              <a:gd name="T10" fmla="*/ 2785478 w 5037736"/>
              <a:gd name="T11" fmla="*/ 2549375 h 4110086"/>
              <a:gd name="T12" fmla="*/ 2814512 w 5037736"/>
              <a:gd name="T13" fmla="*/ 2545883 h 4110086"/>
              <a:gd name="T14" fmla="*/ 2843870 w 5037736"/>
              <a:gd name="T15" fmla="*/ 2549375 h 4110086"/>
              <a:gd name="T16" fmla="*/ 2871901 w 5037736"/>
              <a:gd name="T17" fmla="*/ 2559852 h 4110086"/>
              <a:gd name="T18" fmla="*/ 2896926 w 5037736"/>
              <a:gd name="T19" fmla="*/ 2577631 h 4110086"/>
              <a:gd name="T20" fmla="*/ 4407784 w 5037736"/>
              <a:gd name="T21" fmla="*/ 4085795 h 4110086"/>
              <a:gd name="T22" fmla="*/ 4434476 w 5037736"/>
              <a:gd name="T23" fmla="*/ 4100716 h 4110086"/>
              <a:gd name="T24" fmla="*/ 4462840 w 5037736"/>
              <a:gd name="T25" fmla="*/ 4108336 h 4110086"/>
              <a:gd name="T26" fmla="*/ 4492202 w 5037736"/>
              <a:gd name="T27" fmla="*/ 4108971 h 4110086"/>
              <a:gd name="T28" fmla="*/ 4521232 w 5037736"/>
              <a:gd name="T29" fmla="*/ 4102621 h 4110086"/>
              <a:gd name="T30" fmla="*/ 4548260 w 5037736"/>
              <a:gd name="T31" fmla="*/ 4089287 h 4110086"/>
              <a:gd name="T32" fmla="*/ 4571951 w 5037736"/>
              <a:gd name="T33" fmla="*/ 4068968 h 4110086"/>
              <a:gd name="T34" fmla="*/ 4589636 w 5037736"/>
              <a:gd name="T35" fmla="*/ 4043897 h 4110086"/>
              <a:gd name="T36" fmla="*/ 4600312 w 5037736"/>
              <a:gd name="T37" fmla="*/ 4015642 h 4110086"/>
              <a:gd name="T38" fmla="*/ 4603647 w 5037736"/>
              <a:gd name="T39" fmla="*/ 3986751 h 4110086"/>
              <a:gd name="T40" fmla="*/ 4600312 w 5037736"/>
              <a:gd name="T41" fmla="*/ 3957236 h 4110086"/>
              <a:gd name="T42" fmla="*/ 4589636 w 5037736"/>
              <a:gd name="T43" fmla="*/ 3929297 h 4110086"/>
              <a:gd name="T44" fmla="*/ 4571951 w 5037736"/>
              <a:gd name="T45" fmla="*/ 3904217 h 4110086"/>
              <a:gd name="T46" fmla="*/ 3260295 w 5037736"/>
              <a:gd name="T47" fmla="*/ 2590648 h 4110086"/>
              <a:gd name="T48" fmla="*/ 3245611 w 5037736"/>
              <a:gd name="T49" fmla="*/ 2564297 h 4110086"/>
              <a:gd name="T50" fmla="*/ 3237935 w 5037736"/>
              <a:gd name="T51" fmla="*/ 2535724 h 4110086"/>
              <a:gd name="T52" fmla="*/ 3237268 w 5037736"/>
              <a:gd name="T53" fmla="*/ 2506208 h 4110086"/>
              <a:gd name="T54" fmla="*/ 3243611 w 5037736"/>
              <a:gd name="T55" fmla="*/ 2477000 h 4110086"/>
              <a:gd name="T56" fmla="*/ 3256954 w 5037736"/>
              <a:gd name="T57" fmla="*/ 2450014 h 4110086"/>
              <a:gd name="T58" fmla="*/ 3277645 w 5037736"/>
              <a:gd name="T59" fmla="*/ 2426531 h 4110086"/>
              <a:gd name="T60" fmla="*/ 3302670 w 5037736"/>
              <a:gd name="T61" fmla="*/ 2409070 h 4110086"/>
              <a:gd name="T62" fmla="*/ 3330695 w 5037736"/>
              <a:gd name="T63" fmla="*/ 2398593 h 4110086"/>
              <a:gd name="T64" fmla="*/ 3360061 w 5037736"/>
              <a:gd name="T65" fmla="*/ 2395101 h 4110086"/>
              <a:gd name="T66" fmla="*/ 3389088 w 5037736"/>
              <a:gd name="T67" fmla="*/ 2398593 h 4110086"/>
              <a:gd name="T68" fmla="*/ 3417116 w 5037736"/>
              <a:gd name="T69" fmla="*/ 2409070 h 4110086"/>
              <a:gd name="T70" fmla="*/ 3442475 w 5037736"/>
              <a:gd name="T71" fmla="*/ 2426531 h 4110086"/>
              <a:gd name="T72" fmla="*/ 4179220 w 5037736"/>
              <a:gd name="T73" fmla="*/ 3161088 h 4110086"/>
              <a:gd name="T74" fmla="*/ 4205580 w 5037736"/>
              <a:gd name="T75" fmla="*/ 3175692 h 4110086"/>
              <a:gd name="T76" fmla="*/ 4234275 w 5037736"/>
              <a:gd name="T77" fmla="*/ 3183629 h 4110086"/>
              <a:gd name="T78" fmla="*/ 4263639 w 5037736"/>
              <a:gd name="T79" fmla="*/ 3184264 h 4110086"/>
              <a:gd name="T80" fmla="*/ 4292667 w 5037736"/>
              <a:gd name="T81" fmla="*/ 3177914 h 4110086"/>
              <a:gd name="T82" fmla="*/ 4319696 w 5037736"/>
              <a:gd name="T83" fmla="*/ 3164580 h 4110086"/>
              <a:gd name="T84" fmla="*/ 4343385 w 5037736"/>
              <a:gd name="T85" fmla="*/ 3144261 h 4110086"/>
              <a:gd name="T86" fmla="*/ 4360736 w 5037736"/>
              <a:gd name="T87" fmla="*/ 3119191 h 4110086"/>
              <a:gd name="T88" fmla="*/ 4371415 w 5037736"/>
              <a:gd name="T89" fmla="*/ 3090935 h 4110086"/>
              <a:gd name="T90" fmla="*/ 4375083 w 5037736"/>
              <a:gd name="T91" fmla="*/ 3062044 h 4110086"/>
              <a:gd name="T92" fmla="*/ 4371415 w 5037736"/>
              <a:gd name="T93" fmla="*/ 3032529 h 4110086"/>
              <a:gd name="T94" fmla="*/ 4360736 w 5037736"/>
              <a:gd name="T95" fmla="*/ 3004591 h 4110086"/>
              <a:gd name="T96" fmla="*/ 4343385 w 5037736"/>
              <a:gd name="T97" fmla="*/ 2979510 h 4110086"/>
              <a:gd name="T98" fmla="*/ 3982689 w 5037736"/>
              <a:gd name="T99" fmla="*/ 2617623 h 4110086"/>
              <a:gd name="T100" fmla="*/ 3966340 w 5037736"/>
              <a:gd name="T101" fmla="*/ 2591600 h 4110086"/>
              <a:gd name="T102" fmla="*/ 3957330 w 5037736"/>
              <a:gd name="T103" fmla="*/ 2563662 h 4110086"/>
              <a:gd name="T104" fmla="*/ 3954991 w 5037736"/>
              <a:gd name="T105" fmla="*/ 2534136 h 4110086"/>
              <a:gd name="T106" fmla="*/ 3960334 w 5037736"/>
              <a:gd name="T107" fmla="*/ 2504938 h 4110086"/>
              <a:gd name="T108" fmla="*/ 3972343 w 5037736"/>
              <a:gd name="T109" fmla="*/ 2477318 h 4110086"/>
              <a:gd name="T110" fmla="*/ 3991031 w 5037736"/>
              <a:gd name="T111" fmla="*/ 2452872 h 4110086"/>
              <a:gd name="T112" fmla="*/ 4015722 w 5037736"/>
              <a:gd name="T113" fmla="*/ 2434150 h 4110086"/>
              <a:gd name="T114" fmla="*/ 4043084 w 5037736"/>
              <a:gd name="T115" fmla="*/ 2422086 h 4110086"/>
              <a:gd name="T116" fmla="*/ 4072111 w 5037736"/>
              <a:gd name="T117" fmla="*/ 2417007 h 4110086"/>
              <a:gd name="T118" fmla="*/ 4101477 w 5037736"/>
              <a:gd name="T119" fmla="*/ 2419229 h 4110086"/>
              <a:gd name="T120" fmla="*/ 4129836 w 5037736"/>
              <a:gd name="T121" fmla="*/ 2428118 h 4110086"/>
              <a:gd name="T122" fmla="*/ 4155863 w 5037736"/>
              <a:gd name="T123" fmla="*/ 2444617 h 4110086"/>
              <a:gd name="T124" fmla="*/ 5031758 w 5037736"/>
              <a:gd name="T125" fmla="*/ 0 h 411008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037736" h="4110086">
                <a:moveTo>
                  <a:pt x="5037736" y="0"/>
                </a:moveTo>
                <a:lnTo>
                  <a:pt x="0" y="0"/>
                </a:lnTo>
                <a:lnTo>
                  <a:pt x="2696252" y="2688414"/>
                </a:lnTo>
                <a:cubicBezTo>
                  <a:pt x="2695918" y="2685874"/>
                  <a:pt x="2695918" y="2683652"/>
                  <a:pt x="2695583" y="2681112"/>
                </a:cubicBezTo>
                <a:cubicBezTo>
                  <a:pt x="2695249" y="2678889"/>
                  <a:pt x="2695249" y="2676350"/>
                  <a:pt x="2694915" y="2674127"/>
                </a:cubicBezTo>
                <a:lnTo>
                  <a:pt x="2694915" y="2667143"/>
                </a:lnTo>
                <a:cubicBezTo>
                  <a:pt x="2694915" y="2664920"/>
                  <a:pt x="2695249" y="2662381"/>
                  <a:pt x="2695249" y="2660158"/>
                </a:cubicBezTo>
                <a:cubicBezTo>
                  <a:pt x="2695583" y="2657618"/>
                  <a:pt x="2695583" y="2655396"/>
                  <a:pt x="2695918" y="2652856"/>
                </a:cubicBezTo>
                <a:cubicBezTo>
                  <a:pt x="2696252" y="2650634"/>
                  <a:pt x="2696586" y="2648094"/>
                  <a:pt x="2696920" y="2645872"/>
                </a:cubicBezTo>
                <a:cubicBezTo>
                  <a:pt x="2697588" y="2643649"/>
                  <a:pt x="2697922" y="2641109"/>
                  <a:pt x="2698590" y="2638887"/>
                </a:cubicBezTo>
                <a:cubicBezTo>
                  <a:pt x="2699258" y="2636665"/>
                  <a:pt x="2699592" y="2634125"/>
                  <a:pt x="2700260" y="2631903"/>
                </a:cubicBezTo>
                <a:cubicBezTo>
                  <a:pt x="2700929" y="2629680"/>
                  <a:pt x="2701931" y="2627458"/>
                  <a:pt x="2702599" y="2625235"/>
                </a:cubicBezTo>
                <a:lnTo>
                  <a:pt x="2705605" y="2618568"/>
                </a:lnTo>
                <a:cubicBezTo>
                  <a:pt x="2706608" y="2616346"/>
                  <a:pt x="2707944" y="2614441"/>
                  <a:pt x="2708946" y="2612219"/>
                </a:cubicBezTo>
                <a:cubicBezTo>
                  <a:pt x="2709948" y="2609996"/>
                  <a:pt x="2711285" y="2607774"/>
                  <a:pt x="2712287" y="2605552"/>
                </a:cubicBezTo>
                <a:cubicBezTo>
                  <a:pt x="2713623" y="2603647"/>
                  <a:pt x="2714959" y="2601425"/>
                  <a:pt x="2716296" y="2599520"/>
                </a:cubicBezTo>
                <a:cubicBezTo>
                  <a:pt x="2717966" y="2597615"/>
                  <a:pt x="2719302" y="2595392"/>
                  <a:pt x="2720973" y="2593488"/>
                </a:cubicBezTo>
                <a:cubicBezTo>
                  <a:pt x="2722643" y="2591583"/>
                  <a:pt x="2723979" y="2589678"/>
                  <a:pt x="2725649" y="2587773"/>
                </a:cubicBezTo>
                <a:lnTo>
                  <a:pt x="2730660" y="2582058"/>
                </a:lnTo>
                <a:cubicBezTo>
                  <a:pt x="2732331" y="2580788"/>
                  <a:pt x="2733667" y="2579201"/>
                  <a:pt x="2735337" y="2577931"/>
                </a:cubicBezTo>
                <a:cubicBezTo>
                  <a:pt x="2737008" y="2576661"/>
                  <a:pt x="2738344" y="2575074"/>
                  <a:pt x="2740014" y="2573804"/>
                </a:cubicBezTo>
                <a:lnTo>
                  <a:pt x="2745025" y="2569994"/>
                </a:lnTo>
                <a:lnTo>
                  <a:pt x="2750036" y="2566184"/>
                </a:lnTo>
                <a:cubicBezTo>
                  <a:pt x="2751707" y="2565232"/>
                  <a:pt x="2753711" y="2564279"/>
                  <a:pt x="2755381" y="2563327"/>
                </a:cubicBezTo>
                <a:cubicBezTo>
                  <a:pt x="2757052" y="2562375"/>
                  <a:pt x="2759056" y="2561105"/>
                  <a:pt x="2760726" y="2560152"/>
                </a:cubicBezTo>
                <a:cubicBezTo>
                  <a:pt x="2762397" y="2559200"/>
                  <a:pt x="2764401" y="2558247"/>
                  <a:pt x="2766072" y="2557295"/>
                </a:cubicBezTo>
                <a:cubicBezTo>
                  <a:pt x="2767742" y="2556660"/>
                  <a:pt x="2769746" y="2555708"/>
                  <a:pt x="2771417" y="2555073"/>
                </a:cubicBezTo>
                <a:cubicBezTo>
                  <a:pt x="2773421" y="2554438"/>
                  <a:pt x="2775091" y="2553485"/>
                  <a:pt x="2777096" y="2552850"/>
                </a:cubicBezTo>
                <a:cubicBezTo>
                  <a:pt x="2779100" y="2552215"/>
                  <a:pt x="2780770" y="2551898"/>
                  <a:pt x="2782775" y="2551263"/>
                </a:cubicBezTo>
                <a:cubicBezTo>
                  <a:pt x="2784779" y="2550628"/>
                  <a:pt x="2786784" y="2550310"/>
                  <a:pt x="2788788" y="2549675"/>
                </a:cubicBezTo>
                <a:cubicBezTo>
                  <a:pt x="2790792" y="2549358"/>
                  <a:pt x="2792463" y="2548723"/>
                  <a:pt x="2794467" y="2548406"/>
                </a:cubicBezTo>
                <a:lnTo>
                  <a:pt x="2800146" y="2547453"/>
                </a:lnTo>
                <a:cubicBezTo>
                  <a:pt x="2802151" y="2547136"/>
                  <a:pt x="2804155" y="2547136"/>
                  <a:pt x="2806159" y="2546818"/>
                </a:cubicBezTo>
                <a:cubicBezTo>
                  <a:pt x="2808164" y="2546501"/>
                  <a:pt x="2809834" y="2546501"/>
                  <a:pt x="2811839" y="2546183"/>
                </a:cubicBezTo>
                <a:lnTo>
                  <a:pt x="2817852" y="2546183"/>
                </a:lnTo>
                <a:lnTo>
                  <a:pt x="2823865" y="2546183"/>
                </a:lnTo>
                <a:cubicBezTo>
                  <a:pt x="2825869" y="2546501"/>
                  <a:pt x="2827874" y="2546501"/>
                  <a:pt x="2829878" y="2546818"/>
                </a:cubicBezTo>
                <a:cubicBezTo>
                  <a:pt x="2831883" y="2547136"/>
                  <a:pt x="2833553" y="2547136"/>
                  <a:pt x="2835557" y="2547453"/>
                </a:cubicBezTo>
                <a:lnTo>
                  <a:pt x="2841236" y="2548406"/>
                </a:lnTo>
                <a:cubicBezTo>
                  <a:pt x="2843241" y="2548723"/>
                  <a:pt x="2845245" y="2549358"/>
                  <a:pt x="2847250" y="2549675"/>
                </a:cubicBezTo>
                <a:cubicBezTo>
                  <a:pt x="2849254" y="2550310"/>
                  <a:pt x="2850924" y="2550628"/>
                  <a:pt x="2852929" y="2551263"/>
                </a:cubicBezTo>
                <a:cubicBezTo>
                  <a:pt x="2854933" y="2551898"/>
                  <a:pt x="2856604" y="2552215"/>
                  <a:pt x="2858608" y="2552850"/>
                </a:cubicBezTo>
                <a:cubicBezTo>
                  <a:pt x="2860612" y="2553485"/>
                  <a:pt x="2862283" y="2554438"/>
                  <a:pt x="2864287" y="2555073"/>
                </a:cubicBezTo>
                <a:cubicBezTo>
                  <a:pt x="2866291" y="2555708"/>
                  <a:pt x="2867962" y="2556660"/>
                  <a:pt x="2869966" y="2557295"/>
                </a:cubicBezTo>
                <a:cubicBezTo>
                  <a:pt x="2871637" y="2558247"/>
                  <a:pt x="2873641" y="2559200"/>
                  <a:pt x="2875311" y="2560152"/>
                </a:cubicBezTo>
                <a:cubicBezTo>
                  <a:pt x="2876982" y="2561105"/>
                  <a:pt x="2878652" y="2562375"/>
                  <a:pt x="2880322" y="2563327"/>
                </a:cubicBezTo>
                <a:cubicBezTo>
                  <a:pt x="2881993" y="2564279"/>
                  <a:pt x="2883997" y="2565232"/>
                  <a:pt x="2885667" y="2566184"/>
                </a:cubicBezTo>
                <a:lnTo>
                  <a:pt x="2890678" y="2569994"/>
                </a:lnTo>
                <a:lnTo>
                  <a:pt x="2895689" y="2573804"/>
                </a:lnTo>
                <a:cubicBezTo>
                  <a:pt x="2897360" y="2575074"/>
                  <a:pt x="2898696" y="2576661"/>
                  <a:pt x="2900366" y="2577931"/>
                </a:cubicBezTo>
                <a:cubicBezTo>
                  <a:pt x="2902037" y="2579201"/>
                  <a:pt x="2903373" y="2580788"/>
                  <a:pt x="2905043" y="2582058"/>
                </a:cubicBezTo>
                <a:lnTo>
                  <a:pt x="4398989" y="4073893"/>
                </a:lnTo>
                <a:cubicBezTo>
                  <a:pt x="4400325" y="4075480"/>
                  <a:pt x="4401995" y="4076750"/>
                  <a:pt x="4403332" y="4078338"/>
                </a:cubicBezTo>
                <a:cubicBezTo>
                  <a:pt x="4405002" y="4079608"/>
                  <a:pt x="4406338" y="4081195"/>
                  <a:pt x="4408009" y="4082465"/>
                </a:cubicBezTo>
                <a:lnTo>
                  <a:pt x="4413020" y="4086275"/>
                </a:lnTo>
                <a:cubicBezTo>
                  <a:pt x="4414690" y="4087545"/>
                  <a:pt x="4416360" y="4088497"/>
                  <a:pt x="4418031" y="4089767"/>
                </a:cubicBezTo>
                <a:cubicBezTo>
                  <a:pt x="4419701" y="4091037"/>
                  <a:pt x="4421372" y="4091989"/>
                  <a:pt x="4423042" y="4093259"/>
                </a:cubicBezTo>
                <a:cubicBezTo>
                  <a:pt x="4425046" y="4094212"/>
                  <a:pt x="4426716" y="4094847"/>
                  <a:pt x="4428721" y="4095799"/>
                </a:cubicBezTo>
                <a:lnTo>
                  <a:pt x="4433732" y="4098656"/>
                </a:lnTo>
                <a:cubicBezTo>
                  <a:pt x="4435736" y="4099609"/>
                  <a:pt x="4437741" y="4100244"/>
                  <a:pt x="4439745" y="4101196"/>
                </a:cubicBezTo>
                <a:cubicBezTo>
                  <a:pt x="4441416" y="4101831"/>
                  <a:pt x="4443420" y="4102466"/>
                  <a:pt x="4445090" y="4103101"/>
                </a:cubicBezTo>
                <a:cubicBezTo>
                  <a:pt x="4447094" y="4103736"/>
                  <a:pt x="4448765" y="4104371"/>
                  <a:pt x="4450769" y="4105006"/>
                </a:cubicBezTo>
                <a:cubicBezTo>
                  <a:pt x="4452774" y="4105641"/>
                  <a:pt x="4454444" y="4105958"/>
                  <a:pt x="4456449" y="4106593"/>
                </a:cubicBezTo>
                <a:cubicBezTo>
                  <a:pt x="4458453" y="4106911"/>
                  <a:pt x="4460123" y="4107546"/>
                  <a:pt x="4462127" y="4107863"/>
                </a:cubicBezTo>
                <a:lnTo>
                  <a:pt x="4468140" y="4108816"/>
                </a:lnTo>
                <a:cubicBezTo>
                  <a:pt x="4470145" y="4109133"/>
                  <a:pt x="4472149" y="4109133"/>
                  <a:pt x="4474154" y="4109451"/>
                </a:cubicBezTo>
                <a:cubicBezTo>
                  <a:pt x="4476158" y="4109768"/>
                  <a:pt x="4478162" y="4109768"/>
                  <a:pt x="4480167" y="4110086"/>
                </a:cubicBezTo>
                <a:lnTo>
                  <a:pt x="4485846" y="4110086"/>
                </a:lnTo>
                <a:lnTo>
                  <a:pt x="4491526" y="4110086"/>
                </a:lnTo>
                <a:cubicBezTo>
                  <a:pt x="4493529" y="4109768"/>
                  <a:pt x="4495534" y="4109768"/>
                  <a:pt x="4497538" y="4109451"/>
                </a:cubicBezTo>
                <a:cubicBezTo>
                  <a:pt x="4499543" y="4109133"/>
                  <a:pt x="4501547" y="4109133"/>
                  <a:pt x="4503551" y="4108816"/>
                </a:cubicBezTo>
                <a:lnTo>
                  <a:pt x="4509565" y="4107863"/>
                </a:lnTo>
                <a:cubicBezTo>
                  <a:pt x="4511569" y="4107546"/>
                  <a:pt x="4513239" y="4106911"/>
                  <a:pt x="4515244" y="4106593"/>
                </a:cubicBezTo>
                <a:cubicBezTo>
                  <a:pt x="4516915" y="4105958"/>
                  <a:pt x="4518919" y="4105641"/>
                  <a:pt x="4520589" y="4105006"/>
                </a:cubicBezTo>
                <a:lnTo>
                  <a:pt x="4526602" y="4103101"/>
                </a:lnTo>
                <a:cubicBezTo>
                  <a:pt x="4528272" y="4102466"/>
                  <a:pt x="4530277" y="4101831"/>
                  <a:pt x="4531948" y="4101196"/>
                </a:cubicBezTo>
                <a:cubicBezTo>
                  <a:pt x="4533952" y="4100244"/>
                  <a:pt x="4535956" y="4099609"/>
                  <a:pt x="4537960" y="4098656"/>
                </a:cubicBezTo>
                <a:lnTo>
                  <a:pt x="4542971" y="4095799"/>
                </a:lnTo>
                <a:cubicBezTo>
                  <a:pt x="4544976" y="4094847"/>
                  <a:pt x="4546646" y="4094212"/>
                  <a:pt x="4548650" y="4093259"/>
                </a:cubicBezTo>
                <a:cubicBezTo>
                  <a:pt x="4550321" y="4091989"/>
                  <a:pt x="4551991" y="4091037"/>
                  <a:pt x="4553661" y="4089767"/>
                </a:cubicBezTo>
                <a:cubicBezTo>
                  <a:pt x="4555332" y="4088497"/>
                  <a:pt x="4557002" y="4087545"/>
                  <a:pt x="4558672" y="4086275"/>
                </a:cubicBezTo>
                <a:lnTo>
                  <a:pt x="4563683" y="4082465"/>
                </a:lnTo>
                <a:cubicBezTo>
                  <a:pt x="4565354" y="4081195"/>
                  <a:pt x="4566690" y="4079608"/>
                  <a:pt x="4568360" y="4078338"/>
                </a:cubicBezTo>
                <a:cubicBezTo>
                  <a:pt x="4569697" y="4076750"/>
                  <a:pt x="4571367" y="4075480"/>
                  <a:pt x="4572704" y="4073893"/>
                </a:cubicBezTo>
                <a:lnTo>
                  <a:pt x="4577381" y="4069448"/>
                </a:lnTo>
                <a:lnTo>
                  <a:pt x="4581389" y="4064686"/>
                </a:lnTo>
                <a:cubicBezTo>
                  <a:pt x="4582726" y="4063099"/>
                  <a:pt x="4583727" y="4061194"/>
                  <a:pt x="4585064" y="4059606"/>
                </a:cubicBezTo>
                <a:cubicBezTo>
                  <a:pt x="4586400" y="4058019"/>
                  <a:pt x="4587403" y="4056432"/>
                  <a:pt x="4588738" y="4054844"/>
                </a:cubicBezTo>
                <a:cubicBezTo>
                  <a:pt x="4589741" y="4052939"/>
                  <a:pt x="4591077" y="4051352"/>
                  <a:pt x="4592079" y="4049447"/>
                </a:cubicBezTo>
                <a:cubicBezTo>
                  <a:pt x="4593081" y="4047860"/>
                  <a:pt x="4594084" y="4045955"/>
                  <a:pt x="4595086" y="4044367"/>
                </a:cubicBezTo>
                <a:cubicBezTo>
                  <a:pt x="4595754" y="4042463"/>
                  <a:pt x="4596756" y="4040558"/>
                  <a:pt x="4597424" y="4038653"/>
                </a:cubicBezTo>
                <a:cubicBezTo>
                  <a:pt x="4598092" y="4036748"/>
                  <a:pt x="4599095" y="4035161"/>
                  <a:pt x="4599763" y="4033256"/>
                </a:cubicBezTo>
                <a:cubicBezTo>
                  <a:pt x="4600431" y="4031351"/>
                  <a:pt x="4601433" y="4029763"/>
                  <a:pt x="4602101" y="4027859"/>
                </a:cubicBezTo>
                <a:lnTo>
                  <a:pt x="4604106" y="4022144"/>
                </a:lnTo>
                <a:cubicBezTo>
                  <a:pt x="4604774" y="4020239"/>
                  <a:pt x="4605108" y="4018017"/>
                  <a:pt x="4605776" y="4016112"/>
                </a:cubicBezTo>
                <a:lnTo>
                  <a:pt x="4606778" y="4010397"/>
                </a:lnTo>
                <a:lnTo>
                  <a:pt x="4607781" y="4004683"/>
                </a:lnTo>
                <a:cubicBezTo>
                  <a:pt x="4608115" y="4002778"/>
                  <a:pt x="4608115" y="4000555"/>
                  <a:pt x="4608448" y="3998650"/>
                </a:cubicBezTo>
                <a:cubicBezTo>
                  <a:pt x="4608448" y="3996746"/>
                  <a:pt x="4608782" y="3994841"/>
                  <a:pt x="4608782" y="3992936"/>
                </a:cubicBezTo>
                <a:cubicBezTo>
                  <a:pt x="4608782" y="3991031"/>
                  <a:pt x="4609117" y="3989126"/>
                  <a:pt x="4609117" y="3987221"/>
                </a:cubicBezTo>
                <a:cubicBezTo>
                  <a:pt x="4609117" y="3984999"/>
                  <a:pt x="4608782" y="3983094"/>
                  <a:pt x="4608782" y="3980872"/>
                </a:cubicBezTo>
                <a:cubicBezTo>
                  <a:pt x="4608782" y="3978967"/>
                  <a:pt x="4608448" y="3977062"/>
                  <a:pt x="4608448" y="3975157"/>
                </a:cubicBezTo>
                <a:cubicBezTo>
                  <a:pt x="4608115" y="3973252"/>
                  <a:pt x="4608115" y="3971347"/>
                  <a:pt x="4607781" y="3969442"/>
                </a:cubicBezTo>
                <a:cubicBezTo>
                  <a:pt x="4607446" y="3967537"/>
                  <a:pt x="4607112" y="3965315"/>
                  <a:pt x="4606778" y="3963410"/>
                </a:cubicBezTo>
                <a:lnTo>
                  <a:pt x="4605776" y="3957696"/>
                </a:lnTo>
                <a:cubicBezTo>
                  <a:pt x="4605108" y="3955791"/>
                  <a:pt x="4604774" y="3953886"/>
                  <a:pt x="4604106" y="3951981"/>
                </a:cubicBezTo>
                <a:cubicBezTo>
                  <a:pt x="4603437" y="3950076"/>
                  <a:pt x="4602770" y="3948489"/>
                  <a:pt x="4602101" y="3946584"/>
                </a:cubicBezTo>
                <a:cubicBezTo>
                  <a:pt x="4601433" y="3944679"/>
                  <a:pt x="4600431" y="3942457"/>
                  <a:pt x="4599763" y="3940552"/>
                </a:cubicBezTo>
                <a:cubicBezTo>
                  <a:pt x="4599095" y="3938647"/>
                  <a:pt x="4598092" y="3937059"/>
                  <a:pt x="4597424" y="3935155"/>
                </a:cubicBezTo>
                <a:cubicBezTo>
                  <a:pt x="4596756" y="3933250"/>
                  <a:pt x="4595754" y="3931662"/>
                  <a:pt x="4595086" y="3929757"/>
                </a:cubicBezTo>
                <a:cubicBezTo>
                  <a:pt x="4594084" y="3928170"/>
                  <a:pt x="4593081" y="3926265"/>
                  <a:pt x="4592079" y="3924678"/>
                </a:cubicBezTo>
                <a:cubicBezTo>
                  <a:pt x="4591077" y="3922773"/>
                  <a:pt x="4589741" y="3921185"/>
                  <a:pt x="4588738" y="3919281"/>
                </a:cubicBezTo>
                <a:cubicBezTo>
                  <a:pt x="4587403" y="3917693"/>
                  <a:pt x="4586400" y="3915788"/>
                  <a:pt x="4585064" y="3914201"/>
                </a:cubicBezTo>
                <a:cubicBezTo>
                  <a:pt x="4583727" y="3912614"/>
                  <a:pt x="4582726" y="3910709"/>
                  <a:pt x="4581389" y="3909121"/>
                </a:cubicBezTo>
                <a:cubicBezTo>
                  <a:pt x="4580053" y="3907534"/>
                  <a:pt x="4578716" y="3906264"/>
                  <a:pt x="4577381" y="3904677"/>
                </a:cubicBezTo>
                <a:cubicBezTo>
                  <a:pt x="4575710" y="3903089"/>
                  <a:pt x="4574374" y="3901502"/>
                  <a:pt x="4572704" y="3899914"/>
                </a:cubicBezTo>
                <a:lnTo>
                  <a:pt x="3276525" y="2605234"/>
                </a:lnTo>
                <a:cubicBezTo>
                  <a:pt x="3275189" y="2603647"/>
                  <a:pt x="3273519" y="2602059"/>
                  <a:pt x="3272182" y="2600472"/>
                </a:cubicBezTo>
                <a:cubicBezTo>
                  <a:pt x="3270846" y="2598885"/>
                  <a:pt x="3269510" y="2597615"/>
                  <a:pt x="3268174" y="2596027"/>
                </a:cubicBezTo>
                <a:cubicBezTo>
                  <a:pt x="3266837" y="2594440"/>
                  <a:pt x="3265501" y="2592535"/>
                  <a:pt x="3264165" y="2590948"/>
                </a:cubicBezTo>
                <a:cubicBezTo>
                  <a:pt x="3263163" y="2589360"/>
                  <a:pt x="3261826" y="2587455"/>
                  <a:pt x="3260824" y="2585868"/>
                </a:cubicBezTo>
                <a:cubicBezTo>
                  <a:pt x="3259822" y="2584281"/>
                  <a:pt x="3258820" y="2582376"/>
                  <a:pt x="3257818" y="2580788"/>
                </a:cubicBezTo>
                <a:cubicBezTo>
                  <a:pt x="3256815" y="2579201"/>
                  <a:pt x="3255813" y="2577296"/>
                  <a:pt x="3254811" y="2575709"/>
                </a:cubicBezTo>
                <a:cubicBezTo>
                  <a:pt x="3253809" y="2573804"/>
                  <a:pt x="3253141" y="2571899"/>
                  <a:pt x="3252138" y="2569994"/>
                </a:cubicBezTo>
                <a:cubicBezTo>
                  <a:pt x="3251136" y="2568089"/>
                  <a:pt x="3250468" y="2566502"/>
                  <a:pt x="3249466" y="2564597"/>
                </a:cubicBezTo>
                <a:lnTo>
                  <a:pt x="3247461" y="2558882"/>
                </a:lnTo>
                <a:cubicBezTo>
                  <a:pt x="3246793" y="2556977"/>
                  <a:pt x="3246459" y="2555073"/>
                  <a:pt x="3245791" y="2553168"/>
                </a:cubicBezTo>
                <a:cubicBezTo>
                  <a:pt x="3245123" y="2551263"/>
                  <a:pt x="3244789" y="2549358"/>
                  <a:pt x="3244121" y="2547453"/>
                </a:cubicBezTo>
                <a:cubicBezTo>
                  <a:pt x="3243787" y="2545548"/>
                  <a:pt x="3243119" y="2543643"/>
                  <a:pt x="3242785" y="2541738"/>
                </a:cubicBezTo>
                <a:lnTo>
                  <a:pt x="3241782" y="2536024"/>
                </a:lnTo>
                <a:cubicBezTo>
                  <a:pt x="3241448" y="2534119"/>
                  <a:pt x="3241448" y="2531897"/>
                  <a:pt x="3241114" y="2529992"/>
                </a:cubicBezTo>
                <a:cubicBezTo>
                  <a:pt x="3241114" y="2528087"/>
                  <a:pt x="3240780" y="2526182"/>
                  <a:pt x="3240780" y="2524277"/>
                </a:cubicBezTo>
                <a:lnTo>
                  <a:pt x="3240780" y="2518245"/>
                </a:lnTo>
                <a:lnTo>
                  <a:pt x="3240780" y="2512213"/>
                </a:lnTo>
                <a:cubicBezTo>
                  <a:pt x="3240780" y="2510308"/>
                  <a:pt x="3241114" y="2508403"/>
                  <a:pt x="3241114" y="2506498"/>
                </a:cubicBezTo>
                <a:cubicBezTo>
                  <a:pt x="3241448" y="2504593"/>
                  <a:pt x="3241448" y="2502689"/>
                  <a:pt x="3241782" y="2500784"/>
                </a:cubicBezTo>
                <a:cubicBezTo>
                  <a:pt x="3242116" y="2498879"/>
                  <a:pt x="3242450" y="2496656"/>
                  <a:pt x="3242785" y="2494752"/>
                </a:cubicBezTo>
                <a:cubicBezTo>
                  <a:pt x="3243119" y="2492847"/>
                  <a:pt x="3243787" y="2490942"/>
                  <a:pt x="3244121" y="2489037"/>
                </a:cubicBezTo>
                <a:cubicBezTo>
                  <a:pt x="3244789" y="2487132"/>
                  <a:pt x="3245123" y="2485227"/>
                  <a:pt x="3245791" y="2483322"/>
                </a:cubicBezTo>
                <a:cubicBezTo>
                  <a:pt x="3246459" y="2481417"/>
                  <a:pt x="3246793" y="2479195"/>
                  <a:pt x="3247461" y="2477290"/>
                </a:cubicBezTo>
                <a:cubicBezTo>
                  <a:pt x="3248130" y="2475385"/>
                  <a:pt x="3248798" y="2473798"/>
                  <a:pt x="3249466" y="2471893"/>
                </a:cubicBezTo>
                <a:cubicBezTo>
                  <a:pt x="3250468" y="2469988"/>
                  <a:pt x="3251136" y="2468401"/>
                  <a:pt x="3252138" y="2466496"/>
                </a:cubicBezTo>
                <a:cubicBezTo>
                  <a:pt x="3253141" y="2464591"/>
                  <a:pt x="3253809" y="2463004"/>
                  <a:pt x="3254811" y="2461099"/>
                </a:cubicBezTo>
                <a:cubicBezTo>
                  <a:pt x="3255813" y="2459194"/>
                  <a:pt x="3256815" y="2457606"/>
                  <a:pt x="3257818" y="2455702"/>
                </a:cubicBezTo>
                <a:cubicBezTo>
                  <a:pt x="3258820" y="2453797"/>
                  <a:pt x="3259822" y="2452209"/>
                  <a:pt x="3260824" y="2450304"/>
                </a:cubicBezTo>
                <a:cubicBezTo>
                  <a:pt x="3261826" y="2448717"/>
                  <a:pt x="3263163" y="2447130"/>
                  <a:pt x="3264165" y="2445542"/>
                </a:cubicBezTo>
                <a:cubicBezTo>
                  <a:pt x="3265501" y="2443955"/>
                  <a:pt x="3266837" y="2442050"/>
                  <a:pt x="3268174" y="2440463"/>
                </a:cubicBezTo>
                <a:lnTo>
                  <a:pt x="3272182" y="2435700"/>
                </a:lnTo>
                <a:cubicBezTo>
                  <a:pt x="3273519" y="2434113"/>
                  <a:pt x="3275189" y="2432843"/>
                  <a:pt x="3276525" y="2431256"/>
                </a:cubicBezTo>
                <a:cubicBezTo>
                  <a:pt x="3278196" y="2429668"/>
                  <a:pt x="3279866" y="2428398"/>
                  <a:pt x="3281536" y="2426811"/>
                </a:cubicBezTo>
                <a:lnTo>
                  <a:pt x="3285879" y="2422684"/>
                </a:lnTo>
                <a:lnTo>
                  <a:pt x="3290890" y="2418874"/>
                </a:lnTo>
                <a:cubicBezTo>
                  <a:pt x="3292560" y="2417604"/>
                  <a:pt x="3294565" y="2416652"/>
                  <a:pt x="3296235" y="2415382"/>
                </a:cubicBezTo>
                <a:cubicBezTo>
                  <a:pt x="3297906" y="2414429"/>
                  <a:pt x="3299576" y="2413159"/>
                  <a:pt x="3301246" y="2412207"/>
                </a:cubicBezTo>
                <a:cubicBezTo>
                  <a:pt x="3302917" y="2411255"/>
                  <a:pt x="3304921" y="2410302"/>
                  <a:pt x="3306591" y="2409350"/>
                </a:cubicBezTo>
                <a:cubicBezTo>
                  <a:pt x="3308262" y="2408397"/>
                  <a:pt x="3310266" y="2407445"/>
                  <a:pt x="3311936" y="2406492"/>
                </a:cubicBezTo>
                <a:cubicBezTo>
                  <a:pt x="3313607" y="2405857"/>
                  <a:pt x="3315611" y="2404905"/>
                  <a:pt x="3317281" y="2404270"/>
                </a:cubicBezTo>
                <a:cubicBezTo>
                  <a:pt x="3319286" y="2403635"/>
                  <a:pt x="3321290" y="2402683"/>
                  <a:pt x="3323295" y="2402048"/>
                </a:cubicBezTo>
                <a:cubicBezTo>
                  <a:pt x="3324965" y="2401413"/>
                  <a:pt x="3326969" y="2400778"/>
                  <a:pt x="3328640" y="2400143"/>
                </a:cubicBezTo>
                <a:cubicBezTo>
                  <a:pt x="3330644" y="2399825"/>
                  <a:pt x="3332648" y="2399190"/>
                  <a:pt x="3334653" y="2398873"/>
                </a:cubicBezTo>
                <a:cubicBezTo>
                  <a:pt x="3336657" y="2398238"/>
                  <a:pt x="3338328" y="2397920"/>
                  <a:pt x="3340332" y="2397285"/>
                </a:cubicBezTo>
                <a:lnTo>
                  <a:pt x="3346011" y="2396333"/>
                </a:lnTo>
                <a:cubicBezTo>
                  <a:pt x="3348016" y="2396016"/>
                  <a:pt x="3350020" y="2396016"/>
                  <a:pt x="3352024" y="2395698"/>
                </a:cubicBezTo>
                <a:cubicBezTo>
                  <a:pt x="3354029" y="2395698"/>
                  <a:pt x="3355699" y="2395381"/>
                  <a:pt x="3357703" y="2395381"/>
                </a:cubicBezTo>
                <a:lnTo>
                  <a:pt x="3364051" y="2395381"/>
                </a:lnTo>
                <a:lnTo>
                  <a:pt x="3369730" y="2395381"/>
                </a:lnTo>
                <a:cubicBezTo>
                  <a:pt x="3371734" y="2395381"/>
                  <a:pt x="3373739" y="2395698"/>
                  <a:pt x="3375743" y="2395698"/>
                </a:cubicBezTo>
                <a:cubicBezTo>
                  <a:pt x="3377747" y="2396016"/>
                  <a:pt x="3379418" y="2396016"/>
                  <a:pt x="3381422" y="2396333"/>
                </a:cubicBezTo>
                <a:lnTo>
                  <a:pt x="3387101" y="2397285"/>
                </a:lnTo>
                <a:cubicBezTo>
                  <a:pt x="3389106" y="2397920"/>
                  <a:pt x="3391110" y="2398238"/>
                  <a:pt x="3393114" y="2398873"/>
                </a:cubicBezTo>
                <a:cubicBezTo>
                  <a:pt x="3395119" y="2399190"/>
                  <a:pt x="3396789" y="2399825"/>
                  <a:pt x="3398794" y="2400143"/>
                </a:cubicBezTo>
                <a:lnTo>
                  <a:pt x="3404807" y="2402048"/>
                </a:lnTo>
                <a:cubicBezTo>
                  <a:pt x="3406477" y="2402683"/>
                  <a:pt x="3408482" y="2403635"/>
                  <a:pt x="3410152" y="2404270"/>
                </a:cubicBezTo>
                <a:cubicBezTo>
                  <a:pt x="3412156" y="2404905"/>
                  <a:pt x="3413827" y="2405857"/>
                  <a:pt x="3415831" y="2406492"/>
                </a:cubicBezTo>
                <a:cubicBezTo>
                  <a:pt x="3417501" y="2407445"/>
                  <a:pt x="3419506" y="2408397"/>
                  <a:pt x="3421176" y="2409350"/>
                </a:cubicBezTo>
                <a:lnTo>
                  <a:pt x="3426187" y="2412207"/>
                </a:lnTo>
                <a:cubicBezTo>
                  <a:pt x="3428191" y="2413159"/>
                  <a:pt x="3429862" y="2414429"/>
                  <a:pt x="3431866" y="2415382"/>
                </a:cubicBezTo>
                <a:cubicBezTo>
                  <a:pt x="3433537" y="2416652"/>
                  <a:pt x="3434873" y="2417604"/>
                  <a:pt x="3436543" y="2418874"/>
                </a:cubicBezTo>
                <a:lnTo>
                  <a:pt x="3441554" y="2422684"/>
                </a:lnTo>
                <a:cubicBezTo>
                  <a:pt x="3443224" y="2423954"/>
                  <a:pt x="3444895" y="2425541"/>
                  <a:pt x="3446565" y="2426811"/>
                </a:cubicBezTo>
                <a:cubicBezTo>
                  <a:pt x="3447901" y="2428398"/>
                  <a:pt x="3449572" y="2429668"/>
                  <a:pt x="3450908" y="2431256"/>
                </a:cubicBezTo>
                <a:lnTo>
                  <a:pt x="4169819" y="3149076"/>
                </a:lnTo>
                <a:lnTo>
                  <a:pt x="4174496" y="3153521"/>
                </a:lnTo>
                <a:cubicBezTo>
                  <a:pt x="4176167" y="3154791"/>
                  <a:pt x="4177503" y="3156378"/>
                  <a:pt x="4179173" y="3157648"/>
                </a:cubicBezTo>
                <a:lnTo>
                  <a:pt x="4184184" y="3161458"/>
                </a:lnTo>
                <a:cubicBezTo>
                  <a:pt x="4185855" y="3162728"/>
                  <a:pt x="4187525" y="3163680"/>
                  <a:pt x="4189195" y="3164950"/>
                </a:cubicBezTo>
                <a:cubicBezTo>
                  <a:pt x="4190866" y="3166220"/>
                  <a:pt x="4192870" y="3167172"/>
                  <a:pt x="4194540" y="3168442"/>
                </a:cubicBezTo>
                <a:cubicBezTo>
                  <a:pt x="4196211" y="3169395"/>
                  <a:pt x="4197881" y="3170030"/>
                  <a:pt x="4199551" y="3170982"/>
                </a:cubicBezTo>
                <a:cubicBezTo>
                  <a:pt x="4201222" y="3171935"/>
                  <a:pt x="4203226" y="3172887"/>
                  <a:pt x="4204896" y="3173840"/>
                </a:cubicBezTo>
                <a:cubicBezTo>
                  <a:pt x="4206901" y="3174474"/>
                  <a:pt x="4208571" y="3175427"/>
                  <a:pt x="4210576" y="3176062"/>
                </a:cubicBezTo>
                <a:cubicBezTo>
                  <a:pt x="4212580" y="3176697"/>
                  <a:pt x="4214250" y="3177649"/>
                  <a:pt x="4216255" y="3178284"/>
                </a:cubicBezTo>
                <a:cubicBezTo>
                  <a:pt x="4218259" y="3178919"/>
                  <a:pt x="4219929" y="3179554"/>
                  <a:pt x="4221934" y="3180189"/>
                </a:cubicBezTo>
                <a:cubicBezTo>
                  <a:pt x="4223938" y="3180824"/>
                  <a:pt x="4225609" y="3181142"/>
                  <a:pt x="4227613" y="3181776"/>
                </a:cubicBezTo>
                <a:cubicBezTo>
                  <a:pt x="4229617" y="3182094"/>
                  <a:pt x="4231288" y="3182729"/>
                  <a:pt x="4233292" y="3183046"/>
                </a:cubicBezTo>
                <a:lnTo>
                  <a:pt x="4239305" y="3183999"/>
                </a:lnTo>
                <a:cubicBezTo>
                  <a:pt x="4241310" y="3184316"/>
                  <a:pt x="4242980" y="3184316"/>
                  <a:pt x="4244984" y="3184634"/>
                </a:cubicBezTo>
                <a:cubicBezTo>
                  <a:pt x="4246989" y="3184634"/>
                  <a:pt x="4248993" y="3184951"/>
                  <a:pt x="4250998" y="3184951"/>
                </a:cubicBezTo>
                <a:cubicBezTo>
                  <a:pt x="4253002" y="3184951"/>
                  <a:pt x="4255006" y="3185269"/>
                  <a:pt x="4257011" y="3185269"/>
                </a:cubicBezTo>
                <a:cubicBezTo>
                  <a:pt x="4259015" y="3185269"/>
                  <a:pt x="4261020" y="3184951"/>
                  <a:pt x="4263024" y="3184951"/>
                </a:cubicBezTo>
                <a:cubicBezTo>
                  <a:pt x="4265028" y="3184951"/>
                  <a:pt x="4266699" y="3184634"/>
                  <a:pt x="4268703" y="3184634"/>
                </a:cubicBezTo>
                <a:cubicBezTo>
                  <a:pt x="4270707" y="3184316"/>
                  <a:pt x="4272378" y="3184316"/>
                  <a:pt x="4274382" y="3183999"/>
                </a:cubicBezTo>
                <a:lnTo>
                  <a:pt x="4280395" y="3183046"/>
                </a:lnTo>
                <a:cubicBezTo>
                  <a:pt x="4282400" y="3182729"/>
                  <a:pt x="4284070" y="3182094"/>
                  <a:pt x="4286075" y="3181776"/>
                </a:cubicBezTo>
                <a:cubicBezTo>
                  <a:pt x="4288079" y="3181142"/>
                  <a:pt x="4290083" y="3180824"/>
                  <a:pt x="4292088" y="3180189"/>
                </a:cubicBezTo>
                <a:cubicBezTo>
                  <a:pt x="4294092" y="3179554"/>
                  <a:pt x="4295762" y="3178919"/>
                  <a:pt x="4297767" y="3178284"/>
                </a:cubicBezTo>
                <a:cubicBezTo>
                  <a:pt x="4299771" y="3177649"/>
                  <a:pt x="4301442" y="3176697"/>
                  <a:pt x="4303446" y="3176062"/>
                </a:cubicBezTo>
                <a:cubicBezTo>
                  <a:pt x="4305116" y="3175427"/>
                  <a:pt x="4307121" y="3174474"/>
                  <a:pt x="4308791" y="3173840"/>
                </a:cubicBezTo>
                <a:cubicBezTo>
                  <a:pt x="4310461" y="3172887"/>
                  <a:pt x="4312466" y="3171935"/>
                  <a:pt x="4314136" y="3170982"/>
                </a:cubicBezTo>
                <a:cubicBezTo>
                  <a:pt x="4316140" y="3170030"/>
                  <a:pt x="4317811" y="3169395"/>
                  <a:pt x="4319815" y="3168442"/>
                </a:cubicBezTo>
                <a:cubicBezTo>
                  <a:pt x="4321486" y="3167172"/>
                  <a:pt x="4323156" y="3166220"/>
                  <a:pt x="4324826" y="3164950"/>
                </a:cubicBezTo>
                <a:cubicBezTo>
                  <a:pt x="4326497" y="3163680"/>
                  <a:pt x="4327833" y="3162728"/>
                  <a:pt x="4329503" y="3161458"/>
                </a:cubicBezTo>
                <a:cubicBezTo>
                  <a:pt x="4331173" y="3160188"/>
                  <a:pt x="4333178" y="3158918"/>
                  <a:pt x="4334848" y="3157648"/>
                </a:cubicBezTo>
                <a:cubicBezTo>
                  <a:pt x="4336519" y="3156378"/>
                  <a:pt x="4337855" y="3154791"/>
                  <a:pt x="4339525" y="3153521"/>
                </a:cubicBezTo>
                <a:lnTo>
                  <a:pt x="4344202" y="3149076"/>
                </a:lnTo>
                <a:cubicBezTo>
                  <a:pt x="4345538" y="3147489"/>
                  <a:pt x="4347209" y="3146219"/>
                  <a:pt x="4348545" y="3144631"/>
                </a:cubicBezTo>
                <a:lnTo>
                  <a:pt x="4352554" y="3139869"/>
                </a:lnTo>
                <a:cubicBezTo>
                  <a:pt x="4353890" y="3138282"/>
                  <a:pt x="4354892" y="3136377"/>
                  <a:pt x="4356228" y="3134790"/>
                </a:cubicBezTo>
                <a:cubicBezTo>
                  <a:pt x="4357565" y="3133202"/>
                  <a:pt x="4358567" y="3131615"/>
                  <a:pt x="4359903" y="3130027"/>
                </a:cubicBezTo>
                <a:cubicBezTo>
                  <a:pt x="4360905" y="3128440"/>
                  <a:pt x="4362242" y="3126535"/>
                  <a:pt x="4363244" y="3124948"/>
                </a:cubicBezTo>
                <a:cubicBezTo>
                  <a:pt x="4364246" y="3123043"/>
                  <a:pt x="4364914" y="3121455"/>
                  <a:pt x="4365916" y="3119551"/>
                </a:cubicBezTo>
                <a:cubicBezTo>
                  <a:pt x="4366919" y="3117646"/>
                  <a:pt x="4367587" y="3115741"/>
                  <a:pt x="4368589" y="3113836"/>
                </a:cubicBezTo>
                <a:cubicBezTo>
                  <a:pt x="4369591" y="3111931"/>
                  <a:pt x="4370259" y="3110344"/>
                  <a:pt x="4371261" y="3108439"/>
                </a:cubicBezTo>
                <a:cubicBezTo>
                  <a:pt x="4371930" y="3106534"/>
                  <a:pt x="4372598" y="3104947"/>
                  <a:pt x="4373266" y="3103042"/>
                </a:cubicBezTo>
                <a:cubicBezTo>
                  <a:pt x="4373934" y="3101137"/>
                  <a:pt x="4374602" y="3098914"/>
                  <a:pt x="4375270" y="3097010"/>
                </a:cubicBezTo>
                <a:cubicBezTo>
                  <a:pt x="4375604" y="3095105"/>
                  <a:pt x="4376272" y="3093200"/>
                  <a:pt x="4376606" y="3091295"/>
                </a:cubicBezTo>
                <a:cubicBezTo>
                  <a:pt x="4376941" y="3089390"/>
                  <a:pt x="4377609" y="3087485"/>
                  <a:pt x="4377943" y="3085580"/>
                </a:cubicBezTo>
                <a:lnTo>
                  <a:pt x="4378945" y="3079866"/>
                </a:lnTo>
                <a:cubicBezTo>
                  <a:pt x="4379279" y="3077961"/>
                  <a:pt x="4379279" y="3075738"/>
                  <a:pt x="4379613" y="3073834"/>
                </a:cubicBezTo>
                <a:cubicBezTo>
                  <a:pt x="4379613" y="3071929"/>
                  <a:pt x="4379947" y="3070024"/>
                  <a:pt x="4379947" y="3068119"/>
                </a:cubicBezTo>
                <a:cubicBezTo>
                  <a:pt x="4379947" y="3066214"/>
                  <a:pt x="4380281" y="3064309"/>
                  <a:pt x="4380281" y="3062404"/>
                </a:cubicBezTo>
                <a:cubicBezTo>
                  <a:pt x="4380281" y="3060182"/>
                  <a:pt x="4379947" y="3058277"/>
                  <a:pt x="4379947" y="3056055"/>
                </a:cubicBezTo>
                <a:cubicBezTo>
                  <a:pt x="4379947" y="3054150"/>
                  <a:pt x="4379613" y="3052245"/>
                  <a:pt x="4379613" y="3050340"/>
                </a:cubicBezTo>
                <a:cubicBezTo>
                  <a:pt x="4379279" y="3048435"/>
                  <a:pt x="4379279" y="3046530"/>
                  <a:pt x="4378945" y="3044625"/>
                </a:cubicBezTo>
                <a:cubicBezTo>
                  <a:pt x="4378611" y="3042721"/>
                  <a:pt x="4378277" y="3040498"/>
                  <a:pt x="4377943" y="3038593"/>
                </a:cubicBezTo>
                <a:cubicBezTo>
                  <a:pt x="4377609" y="3036688"/>
                  <a:pt x="4376941" y="3034784"/>
                  <a:pt x="4376606" y="3032879"/>
                </a:cubicBezTo>
                <a:cubicBezTo>
                  <a:pt x="4376272" y="3030974"/>
                  <a:pt x="4375604" y="3029069"/>
                  <a:pt x="4375270" y="3027164"/>
                </a:cubicBezTo>
                <a:lnTo>
                  <a:pt x="4373266" y="3021449"/>
                </a:lnTo>
                <a:lnTo>
                  <a:pt x="4371261" y="3015735"/>
                </a:lnTo>
                <a:cubicBezTo>
                  <a:pt x="4370259" y="3013830"/>
                  <a:pt x="4369591" y="3012243"/>
                  <a:pt x="4368589" y="3010338"/>
                </a:cubicBezTo>
                <a:cubicBezTo>
                  <a:pt x="4367587" y="3008433"/>
                  <a:pt x="4366919" y="3006845"/>
                  <a:pt x="4365916" y="3004941"/>
                </a:cubicBezTo>
                <a:cubicBezTo>
                  <a:pt x="4364914" y="3003036"/>
                  <a:pt x="4364246" y="3001448"/>
                  <a:pt x="4363244" y="2999543"/>
                </a:cubicBezTo>
                <a:cubicBezTo>
                  <a:pt x="4362242" y="2997956"/>
                  <a:pt x="4360905" y="2996051"/>
                  <a:pt x="4359903" y="2994464"/>
                </a:cubicBezTo>
                <a:cubicBezTo>
                  <a:pt x="4358567" y="2992876"/>
                  <a:pt x="4357565" y="2990971"/>
                  <a:pt x="4356228" y="2989384"/>
                </a:cubicBezTo>
                <a:cubicBezTo>
                  <a:pt x="4354892" y="2987797"/>
                  <a:pt x="4353890" y="2986209"/>
                  <a:pt x="4352554" y="2984622"/>
                </a:cubicBezTo>
                <a:lnTo>
                  <a:pt x="4348545" y="2979860"/>
                </a:lnTo>
                <a:cubicBezTo>
                  <a:pt x="4347209" y="2978272"/>
                  <a:pt x="4345538" y="2976685"/>
                  <a:pt x="4344202" y="2975098"/>
                </a:cubicBezTo>
                <a:lnTo>
                  <a:pt x="4244650" y="2875727"/>
                </a:lnTo>
                <a:lnTo>
                  <a:pt x="3995771" y="2627140"/>
                </a:lnTo>
                <a:cubicBezTo>
                  <a:pt x="3994434" y="2625553"/>
                  <a:pt x="3992764" y="2624283"/>
                  <a:pt x="3991428" y="2622696"/>
                </a:cubicBezTo>
                <a:lnTo>
                  <a:pt x="3987419" y="2617933"/>
                </a:lnTo>
                <a:lnTo>
                  <a:pt x="3983410" y="2613171"/>
                </a:lnTo>
                <a:cubicBezTo>
                  <a:pt x="3982408" y="2611584"/>
                  <a:pt x="3981072" y="2609679"/>
                  <a:pt x="3980070" y="2608092"/>
                </a:cubicBezTo>
                <a:cubicBezTo>
                  <a:pt x="3979067" y="2606504"/>
                  <a:pt x="3978065" y="2604599"/>
                  <a:pt x="3977063" y="2603012"/>
                </a:cubicBezTo>
                <a:cubicBezTo>
                  <a:pt x="3976061" y="2601107"/>
                  <a:pt x="3974724" y="2599202"/>
                  <a:pt x="3973722" y="2597297"/>
                </a:cubicBezTo>
                <a:cubicBezTo>
                  <a:pt x="3972720" y="2595392"/>
                  <a:pt x="3972052" y="2593805"/>
                  <a:pt x="3971050" y="2591900"/>
                </a:cubicBezTo>
                <a:cubicBezTo>
                  <a:pt x="3970382" y="2589995"/>
                  <a:pt x="3969379" y="2588408"/>
                  <a:pt x="3968711" y="2586503"/>
                </a:cubicBezTo>
                <a:cubicBezTo>
                  <a:pt x="3968043" y="2584598"/>
                  <a:pt x="3967375" y="2583011"/>
                  <a:pt x="3966707" y="2581106"/>
                </a:cubicBezTo>
                <a:cubicBezTo>
                  <a:pt x="3966039" y="2579201"/>
                  <a:pt x="3965705" y="2576979"/>
                  <a:pt x="3965037" y="2575074"/>
                </a:cubicBezTo>
                <a:cubicBezTo>
                  <a:pt x="3964368" y="2573169"/>
                  <a:pt x="3964034" y="2571581"/>
                  <a:pt x="3963366" y="2569677"/>
                </a:cubicBezTo>
                <a:cubicBezTo>
                  <a:pt x="3963032" y="2567772"/>
                  <a:pt x="3962364" y="2565867"/>
                  <a:pt x="3962030" y="2563962"/>
                </a:cubicBezTo>
                <a:lnTo>
                  <a:pt x="3961028" y="2558247"/>
                </a:lnTo>
                <a:cubicBezTo>
                  <a:pt x="3960694" y="2556025"/>
                  <a:pt x="3960360" y="2554120"/>
                  <a:pt x="3960026" y="2551898"/>
                </a:cubicBezTo>
                <a:cubicBezTo>
                  <a:pt x="3960026" y="2549993"/>
                  <a:pt x="3959691" y="2548088"/>
                  <a:pt x="3959691" y="2546183"/>
                </a:cubicBezTo>
                <a:lnTo>
                  <a:pt x="3959691" y="2540469"/>
                </a:lnTo>
                <a:lnTo>
                  <a:pt x="3959691" y="2534436"/>
                </a:lnTo>
                <a:cubicBezTo>
                  <a:pt x="3959691" y="2532532"/>
                  <a:pt x="3960026" y="2530309"/>
                  <a:pt x="3960026" y="2528404"/>
                </a:cubicBezTo>
                <a:lnTo>
                  <a:pt x="3961028" y="2522690"/>
                </a:lnTo>
                <a:cubicBezTo>
                  <a:pt x="3961362" y="2520785"/>
                  <a:pt x="3961696" y="2518562"/>
                  <a:pt x="3962030" y="2516658"/>
                </a:cubicBezTo>
                <a:cubicBezTo>
                  <a:pt x="3962364" y="2514753"/>
                  <a:pt x="3963032" y="2512848"/>
                  <a:pt x="3963366" y="2510943"/>
                </a:cubicBezTo>
                <a:cubicBezTo>
                  <a:pt x="3964034" y="2509038"/>
                  <a:pt x="3964368" y="2507133"/>
                  <a:pt x="3965037" y="2505228"/>
                </a:cubicBezTo>
                <a:cubicBezTo>
                  <a:pt x="3965705" y="2503323"/>
                  <a:pt x="3966039" y="2501419"/>
                  <a:pt x="3966707" y="2499514"/>
                </a:cubicBezTo>
                <a:cubicBezTo>
                  <a:pt x="3967375" y="2497609"/>
                  <a:pt x="3968043" y="2496021"/>
                  <a:pt x="3968711" y="2494117"/>
                </a:cubicBezTo>
                <a:cubicBezTo>
                  <a:pt x="3969379" y="2492212"/>
                  <a:pt x="3970382" y="2490307"/>
                  <a:pt x="3971050" y="2488402"/>
                </a:cubicBezTo>
                <a:cubicBezTo>
                  <a:pt x="3972052" y="2486815"/>
                  <a:pt x="3972720" y="2484910"/>
                  <a:pt x="3973722" y="2483322"/>
                </a:cubicBezTo>
                <a:cubicBezTo>
                  <a:pt x="3974724" y="2481417"/>
                  <a:pt x="3976061" y="2479513"/>
                  <a:pt x="3977063" y="2477608"/>
                </a:cubicBezTo>
                <a:cubicBezTo>
                  <a:pt x="3978065" y="2476020"/>
                  <a:pt x="3979067" y="2474115"/>
                  <a:pt x="3980070" y="2472528"/>
                </a:cubicBezTo>
                <a:cubicBezTo>
                  <a:pt x="3981072" y="2470941"/>
                  <a:pt x="3982408" y="2469036"/>
                  <a:pt x="3983410" y="2467448"/>
                </a:cubicBezTo>
                <a:lnTo>
                  <a:pt x="3987419" y="2462686"/>
                </a:lnTo>
                <a:lnTo>
                  <a:pt x="3991428" y="2457924"/>
                </a:lnTo>
                <a:cubicBezTo>
                  <a:pt x="3992764" y="2456337"/>
                  <a:pt x="3994434" y="2454749"/>
                  <a:pt x="3995771" y="2453162"/>
                </a:cubicBezTo>
                <a:cubicBezTo>
                  <a:pt x="3997441" y="2451892"/>
                  <a:pt x="3998777" y="2450304"/>
                  <a:pt x="4000448" y="2449035"/>
                </a:cubicBezTo>
                <a:cubicBezTo>
                  <a:pt x="4002118" y="2447765"/>
                  <a:pt x="4003788" y="2446177"/>
                  <a:pt x="4005459" y="2444907"/>
                </a:cubicBezTo>
                <a:cubicBezTo>
                  <a:pt x="4007129" y="2443637"/>
                  <a:pt x="4008465" y="2442367"/>
                  <a:pt x="4010135" y="2441098"/>
                </a:cubicBezTo>
                <a:lnTo>
                  <a:pt x="4015146" y="2437288"/>
                </a:lnTo>
                <a:cubicBezTo>
                  <a:pt x="4016817" y="2436335"/>
                  <a:pt x="4018821" y="2435383"/>
                  <a:pt x="4020492" y="2434430"/>
                </a:cubicBezTo>
                <a:cubicBezTo>
                  <a:pt x="4022162" y="2433478"/>
                  <a:pt x="4023832" y="2432208"/>
                  <a:pt x="4025503" y="2431256"/>
                </a:cubicBezTo>
                <a:cubicBezTo>
                  <a:pt x="4027507" y="2430303"/>
                  <a:pt x="4029177" y="2429351"/>
                  <a:pt x="4031182" y="2428398"/>
                </a:cubicBezTo>
                <a:cubicBezTo>
                  <a:pt x="4032852" y="2427763"/>
                  <a:pt x="4034856" y="2426811"/>
                  <a:pt x="4036527" y="2426176"/>
                </a:cubicBezTo>
                <a:cubicBezTo>
                  <a:pt x="4038531" y="2425541"/>
                  <a:pt x="4040201" y="2424589"/>
                  <a:pt x="4042206" y="2423954"/>
                </a:cubicBezTo>
                <a:cubicBezTo>
                  <a:pt x="4044210" y="2423319"/>
                  <a:pt x="4045881" y="2423001"/>
                  <a:pt x="4047885" y="2422366"/>
                </a:cubicBezTo>
                <a:cubicBezTo>
                  <a:pt x="4049889" y="2421731"/>
                  <a:pt x="4051560" y="2421096"/>
                  <a:pt x="4053564" y="2420461"/>
                </a:cubicBezTo>
                <a:lnTo>
                  <a:pt x="4059577" y="2419509"/>
                </a:lnTo>
                <a:lnTo>
                  <a:pt x="4065256" y="2418557"/>
                </a:lnTo>
                <a:cubicBezTo>
                  <a:pt x="4067261" y="2418239"/>
                  <a:pt x="4069265" y="2418239"/>
                  <a:pt x="4071270" y="2417922"/>
                </a:cubicBezTo>
                <a:cubicBezTo>
                  <a:pt x="4073274" y="2417604"/>
                  <a:pt x="4074944" y="2417604"/>
                  <a:pt x="4076949" y="2417287"/>
                </a:cubicBezTo>
                <a:lnTo>
                  <a:pt x="4082962" y="2417287"/>
                </a:lnTo>
                <a:lnTo>
                  <a:pt x="4088975" y="2417287"/>
                </a:lnTo>
                <a:cubicBezTo>
                  <a:pt x="4090980" y="2417604"/>
                  <a:pt x="4092650" y="2417604"/>
                  <a:pt x="4094654" y="2417922"/>
                </a:cubicBezTo>
                <a:cubicBezTo>
                  <a:pt x="4096659" y="2418239"/>
                  <a:pt x="4098663" y="2418239"/>
                  <a:pt x="4100668" y="2418557"/>
                </a:cubicBezTo>
                <a:lnTo>
                  <a:pt x="4106347" y="2419509"/>
                </a:lnTo>
                <a:lnTo>
                  <a:pt x="4112360" y="2420461"/>
                </a:lnTo>
                <a:cubicBezTo>
                  <a:pt x="4114364" y="2421096"/>
                  <a:pt x="4116035" y="2421731"/>
                  <a:pt x="4118039" y="2422366"/>
                </a:cubicBezTo>
                <a:cubicBezTo>
                  <a:pt x="4120043" y="2423001"/>
                  <a:pt x="4121714" y="2423319"/>
                  <a:pt x="4123718" y="2423954"/>
                </a:cubicBezTo>
                <a:cubicBezTo>
                  <a:pt x="4125723" y="2424589"/>
                  <a:pt x="4127393" y="2425541"/>
                  <a:pt x="4129397" y="2426176"/>
                </a:cubicBezTo>
                <a:cubicBezTo>
                  <a:pt x="4131068" y="2426811"/>
                  <a:pt x="4133072" y="2427763"/>
                  <a:pt x="4134742" y="2428398"/>
                </a:cubicBezTo>
                <a:cubicBezTo>
                  <a:pt x="4136747" y="2429351"/>
                  <a:pt x="4138417" y="2430303"/>
                  <a:pt x="4140421" y="2431256"/>
                </a:cubicBezTo>
                <a:cubicBezTo>
                  <a:pt x="4142092" y="2432208"/>
                  <a:pt x="4144096" y="2433478"/>
                  <a:pt x="4145767" y="2434430"/>
                </a:cubicBezTo>
                <a:lnTo>
                  <a:pt x="4150778" y="2437288"/>
                </a:lnTo>
                <a:lnTo>
                  <a:pt x="4155789" y="2441098"/>
                </a:lnTo>
                <a:lnTo>
                  <a:pt x="4160800" y="2444907"/>
                </a:lnTo>
                <a:cubicBezTo>
                  <a:pt x="4162470" y="2446177"/>
                  <a:pt x="4163806" y="2447765"/>
                  <a:pt x="4165476" y="2449035"/>
                </a:cubicBezTo>
                <a:cubicBezTo>
                  <a:pt x="4167147" y="2450304"/>
                  <a:pt x="4168483" y="2451892"/>
                  <a:pt x="4170153" y="2453162"/>
                </a:cubicBezTo>
                <a:lnTo>
                  <a:pt x="4969908" y="3252257"/>
                </a:lnTo>
                <a:lnTo>
                  <a:pt x="5037736" y="3319991"/>
                </a:lnTo>
                <a:lnTo>
                  <a:pt x="5037736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 flipH="1">
            <a:off x="3485875" y="0"/>
            <a:ext cx="4079917" cy="2959100"/>
          </a:xfrm>
          <a:custGeom>
            <a:avLst/>
            <a:gdLst>
              <a:gd name="T0" fmla="*/ 2147483647 w 9400"/>
              <a:gd name="T1" fmla="*/ 2147483647 h 9322"/>
              <a:gd name="T2" fmla="*/ 2147483647 w 9400"/>
              <a:gd name="T3" fmla="*/ 2147483647 h 9322"/>
              <a:gd name="T4" fmla="*/ 2147483647 w 9400"/>
              <a:gd name="T5" fmla="*/ 2147483647 h 9322"/>
              <a:gd name="T6" fmla="*/ 2147483647 w 9400"/>
              <a:gd name="T7" fmla="*/ 2147483647 h 9322"/>
              <a:gd name="T8" fmla="*/ 2147483647 w 9400"/>
              <a:gd name="T9" fmla="*/ 2147483647 h 9322"/>
              <a:gd name="T10" fmla="*/ 2147483647 w 9400"/>
              <a:gd name="T11" fmla="*/ 2147483647 h 9322"/>
              <a:gd name="T12" fmla="*/ 2147483647 w 9400"/>
              <a:gd name="T13" fmla="*/ 2147483647 h 9322"/>
              <a:gd name="T14" fmla="*/ 2147483647 w 9400"/>
              <a:gd name="T15" fmla="*/ 2147483647 h 9322"/>
              <a:gd name="T16" fmla="*/ 2147483647 w 9400"/>
              <a:gd name="T17" fmla="*/ 2147483647 h 9322"/>
              <a:gd name="T18" fmla="*/ 2147483647 w 9400"/>
              <a:gd name="T19" fmla="*/ 2147483647 h 9322"/>
              <a:gd name="T20" fmla="*/ 2147483647 w 9400"/>
              <a:gd name="T21" fmla="*/ 2147483647 h 9322"/>
              <a:gd name="T22" fmla="*/ 2147483647 w 9400"/>
              <a:gd name="T23" fmla="*/ 2147483647 h 9322"/>
              <a:gd name="T24" fmla="*/ 2147483647 w 9400"/>
              <a:gd name="T25" fmla="*/ 2147483647 h 9322"/>
              <a:gd name="T26" fmla="*/ 2147483647 w 9400"/>
              <a:gd name="T27" fmla="*/ 2147483647 h 9322"/>
              <a:gd name="T28" fmla="*/ 2147483647 w 9400"/>
              <a:gd name="T29" fmla="*/ 2147483647 h 9322"/>
              <a:gd name="T30" fmla="*/ 2147483647 w 9400"/>
              <a:gd name="T31" fmla="*/ 2147483647 h 9322"/>
              <a:gd name="T32" fmla="*/ 2147483647 w 9400"/>
              <a:gd name="T33" fmla="*/ 2147483647 h 9322"/>
              <a:gd name="T34" fmla="*/ 0 w 9400"/>
              <a:gd name="T35" fmla="*/ 0 h 9322"/>
              <a:gd name="T36" fmla="*/ 2147483647 w 9400"/>
              <a:gd name="T37" fmla="*/ 2147483647 h 9322"/>
              <a:gd name="T38" fmla="*/ 2147483647 w 9400"/>
              <a:gd name="T39" fmla="*/ 2147483647 h 9322"/>
              <a:gd name="T40" fmla="*/ 2147483647 w 9400"/>
              <a:gd name="T41" fmla="*/ 2147483647 h 9322"/>
              <a:gd name="T42" fmla="*/ 2147483647 w 9400"/>
              <a:gd name="T43" fmla="*/ 2147483647 h 9322"/>
              <a:gd name="T44" fmla="*/ 2147483647 w 9400"/>
              <a:gd name="T45" fmla="*/ 2147483647 h 9322"/>
              <a:gd name="T46" fmla="*/ 2147483647 w 9400"/>
              <a:gd name="T47" fmla="*/ 2147483647 h 9322"/>
              <a:gd name="T48" fmla="*/ 2147483647 w 9400"/>
              <a:gd name="T49" fmla="*/ 2147483647 h 9322"/>
              <a:gd name="T50" fmla="*/ 2147483647 w 9400"/>
              <a:gd name="T51" fmla="*/ 2147483647 h 9322"/>
              <a:gd name="T52" fmla="*/ 2147483647 w 9400"/>
              <a:gd name="T53" fmla="*/ 2147483647 h 9322"/>
              <a:gd name="T54" fmla="*/ 2147483647 w 9400"/>
              <a:gd name="T55" fmla="*/ 2147483647 h 9322"/>
              <a:gd name="T56" fmla="*/ 2147483647 w 9400"/>
              <a:gd name="T57" fmla="*/ 2147483647 h 9322"/>
              <a:gd name="T58" fmla="*/ 2147483647 w 9400"/>
              <a:gd name="T59" fmla="*/ 2147483647 h 9322"/>
              <a:gd name="T60" fmla="*/ 2147483647 w 9400"/>
              <a:gd name="T61" fmla="*/ 2147483647 h 9322"/>
              <a:gd name="T62" fmla="*/ 2147483647 w 9400"/>
              <a:gd name="T63" fmla="*/ 2147483647 h 9322"/>
              <a:gd name="T64" fmla="*/ 2147483647 w 9400"/>
              <a:gd name="T65" fmla="*/ 2147483647 h 9322"/>
              <a:gd name="T66" fmla="*/ 2147483647 w 9400"/>
              <a:gd name="T67" fmla="*/ 2147483647 h 9322"/>
              <a:gd name="T68" fmla="*/ 2147483647 w 9400"/>
              <a:gd name="T69" fmla="*/ 2147483647 h 9322"/>
              <a:gd name="T70" fmla="*/ 2147483647 w 9400"/>
              <a:gd name="T71" fmla="*/ 2147483647 h 932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400" h="9322">
                <a:moveTo>
                  <a:pt x="9290" y="9207"/>
                </a:moveTo>
                <a:lnTo>
                  <a:pt x="9290" y="9207"/>
                </a:lnTo>
                <a:lnTo>
                  <a:pt x="9276" y="9221"/>
                </a:lnTo>
                <a:lnTo>
                  <a:pt x="9261" y="9235"/>
                </a:lnTo>
                <a:lnTo>
                  <a:pt x="9246" y="9247"/>
                </a:lnTo>
                <a:lnTo>
                  <a:pt x="9231" y="9258"/>
                </a:lnTo>
                <a:lnTo>
                  <a:pt x="9215" y="9269"/>
                </a:lnTo>
                <a:lnTo>
                  <a:pt x="9199" y="9278"/>
                </a:lnTo>
                <a:lnTo>
                  <a:pt x="9183" y="9287"/>
                </a:lnTo>
                <a:lnTo>
                  <a:pt x="9166" y="9294"/>
                </a:lnTo>
                <a:lnTo>
                  <a:pt x="9149" y="9301"/>
                </a:lnTo>
                <a:lnTo>
                  <a:pt x="9131" y="9306"/>
                </a:lnTo>
                <a:lnTo>
                  <a:pt x="9114" y="9312"/>
                </a:lnTo>
                <a:lnTo>
                  <a:pt x="9096" y="9316"/>
                </a:lnTo>
                <a:lnTo>
                  <a:pt x="9079" y="9319"/>
                </a:lnTo>
                <a:lnTo>
                  <a:pt x="9061" y="9321"/>
                </a:lnTo>
                <a:lnTo>
                  <a:pt x="9043" y="9322"/>
                </a:lnTo>
                <a:lnTo>
                  <a:pt x="9025" y="9322"/>
                </a:lnTo>
                <a:lnTo>
                  <a:pt x="9007" y="9322"/>
                </a:lnTo>
                <a:lnTo>
                  <a:pt x="8989" y="9321"/>
                </a:lnTo>
                <a:lnTo>
                  <a:pt x="8971" y="9319"/>
                </a:lnTo>
                <a:lnTo>
                  <a:pt x="8954" y="9316"/>
                </a:lnTo>
                <a:lnTo>
                  <a:pt x="8937" y="9312"/>
                </a:lnTo>
                <a:lnTo>
                  <a:pt x="8919" y="9306"/>
                </a:lnTo>
                <a:lnTo>
                  <a:pt x="8902" y="9301"/>
                </a:lnTo>
                <a:lnTo>
                  <a:pt x="8884" y="9294"/>
                </a:lnTo>
                <a:lnTo>
                  <a:pt x="8868" y="9287"/>
                </a:lnTo>
                <a:lnTo>
                  <a:pt x="8851" y="9278"/>
                </a:lnTo>
                <a:lnTo>
                  <a:pt x="8835" y="9269"/>
                </a:lnTo>
                <a:lnTo>
                  <a:pt x="8820" y="9258"/>
                </a:lnTo>
                <a:lnTo>
                  <a:pt x="8804" y="9247"/>
                </a:lnTo>
                <a:lnTo>
                  <a:pt x="8789" y="9235"/>
                </a:lnTo>
                <a:lnTo>
                  <a:pt x="8775" y="9221"/>
                </a:lnTo>
                <a:lnTo>
                  <a:pt x="8760" y="9207"/>
                </a:lnTo>
                <a:lnTo>
                  <a:pt x="0" y="0"/>
                </a:lnTo>
                <a:lnTo>
                  <a:pt x="1059" y="0"/>
                </a:lnTo>
                <a:lnTo>
                  <a:pt x="9290" y="8651"/>
                </a:lnTo>
                <a:lnTo>
                  <a:pt x="9303" y="8666"/>
                </a:lnTo>
                <a:lnTo>
                  <a:pt x="9316" y="8681"/>
                </a:lnTo>
                <a:lnTo>
                  <a:pt x="9327" y="8696"/>
                </a:lnTo>
                <a:lnTo>
                  <a:pt x="9337" y="8713"/>
                </a:lnTo>
                <a:lnTo>
                  <a:pt x="9348" y="8730"/>
                </a:lnTo>
                <a:lnTo>
                  <a:pt x="9357" y="8747"/>
                </a:lnTo>
                <a:lnTo>
                  <a:pt x="9365" y="8764"/>
                </a:lnTo>
                <a:lnTo>
                  <a:pt x="9372" y="8782"/>
                </a:lnTo>
                <a:lnTo>
                  <a:pt x="9378" y="8800"/>
                </a:lnTo>
                <a:lnTo>
                  <a:pt x="9384" y="8817"/>
                </a:lnTo>
                <a:lnTo>
                  <a:pt x="9389" y="8835"/>
                </a:lnTo>
                <a:lnTo>
                  <a:pt x="9393" y="8855"/>
                </a:lnTo>
                <a:lnTo>
                  <a:pt x="9396" y="8873"/>
                </a:lnTo>
                <a:lnTo>
                  <a:pt x="9398" y="8891"/>
                </a:lnTo>
                <a:lnTo>
                  <a:pt x="9399" y="8911"/>
                </a:lnTo>
                <a:lnTo>
                  <a:pt x="9400" y="8929"/>
                </a:lnTo>
                <a:lnTo>
                  <a:pt x="9399" y="8949"/>
                </a:lnTo>
                <a:lnTo>
                  <a:pt x="9398" y="8967"/>
                </a:lnTo>
                <a:lnTo>
                  <a:pt x="9396" y="8986"/>
                </a:lnTo>
                <a:lnTo>
                  <a:pt x="9393" y="9005"/>
                </a:lnTo>
                <a:lnTo>
                  <a:pt x="9389" y="9023"/>
                </a:lnTo>
                <a:lnTo>
                  <a:pt x="9384" y="9041"/>
                </a:lnTo>
                <a:lnTo>
                  <a:pt x="9378" y="9060"/>
                </a:lnTo>
                <a:lnTo>
                  <a:pt x="9372" y="9078"/>
                </a:lnTo>
                <a:lnTo>
                  <a:pt x="9365" y="9095"/>
                </a:lnTo>
                <a:lnTo>
                  <a:pt x="9357" y="9112"/>
                </a:lnTo>
                <a:lnTo>
                  <a:pt x="9348" y="9130"/>
                </a:lnTo>
                <a:lnTo>
                  <a:pt x="9337" y="9146"/>
                </a:lnTo>
                <a:lnTo>
                  <a:pt x="9327" y="9162"/>
                </a:lnTo>
                <a:lnTo>
                  <a:pt x="9316" y="9178"/>
                </a:lnTo>
                <a:lnTo>
                  <a:pt x="9303" y="9193"/>
                </a:lnTo>
                <a:lnTo>
                  <a:pt x="9290" y="920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9"/>
          <p:cNvSpPr>
            <a:spLocks/>
          </p:cNvSpPr>
          <p:nvPr userDrawn="1"/>
        </p:nvSpPr>
        <p:spPr bwMode="auto">
          <a:xfrm flipH="1">
            <a:off x="214516" y="5729288"/>
            <a:ext cx="1711997" cy="1128712"/>
          </a:xfrm>
          <a:custGeom>
            <a:avLst/>
            <a:gdLst>
              <a:gd name="T0" fmla="*/ 2147483647 w 3945"/>
              <a:gd name="T1" fmla="*/ 2147483647 h 3556"/>
              <a:gd name="T2" fmla="*/ 2147483647 w 3945"/>
              <a:gd name="T3" fmla="*/ 2147483647 h 3556"/>
              <a:gd name="T4" fmla="*/ 2147483647 w 3945"/>
              <a:gd name="T5" fmla="*/ 2147483647 h 3556"/>
              <a:gd name="T6" fmla="*/ 2147483647 w 3945"/>
              <a:gd name="T7" fmla="*/ 2147483647 h 3556"/>
              <a:gd name="T8" fmla="*/ 2147483647 w 3945"/>
              <a:gd name="T9" fmla="*/ 2147483647 h 3556"/>
              <a:gd name="T10" fmla="*/ 2147483647 w 3945"/>
              <a:gd name="T11" fmla="*/ 2147483647 h 3556"/>
              <a:gd name="T12" fmla="*/ 2147483647 w 3945"/>
              <a:gd name="T13" fmla="*/ 2147483647 h 3556"/>
              <a:gd name="T14" fmla="*/ 2147483647 w 3945"/>
              <a:gd name="T15" fmla="*/ 2147483647 h 3556"/>
              <a:gd name="T16" fmla="*/ 2147483647 w 3945"/>
              <a:gd name="T17" fmla="*/ 0 h 3556"/>
              <a:gd name="T18" fmla="*/ 2147483647 w 3945"/>
              <a:gd name="T19" fmla="*/ 2147483647 h 3556"/>
              <a:gd name="T20" fmla="*/ 2147483647 w 3945"/>
              <a:gd name="T21" fmla="*/ 2147483647 h 3556"/>
              <a:gd name="T22" fmla="*/ 2147483647 w 3945"/>
              <a:gd name="T23" fmla="*/ 2147483647 h 3556"/>
              <a:gd name="T24" fmla="*/ 2147483647 w 3945"/>
              <a:gd name="T25" fmla="*/ 2147483647 h 3556"/>
              <a:gd name="T26" fmla="*/ 2147483647 w 3945"/>
              <a:gd name="T27" fmla="*/ 2147483647 h 3556"/>
              <a:gd name="T28" fmla="*/ 2147483647 w 3945"/>
              <a:gd name="T29" fmla="*/ 2147483647 h 3556"/>
              <a:gd name="T30" fmla="*/ 2147483647 w 3945"/>
              <a:gd name="T31" fmla="*/ 2147483647 h 3556"/>
              <a:gd name="T32" fmla="*/ 2147483647 w 3945"/>
              <a:gd name="T33" fmla="*/ 2147483647 h 3556"/>
              <a:gd name="T34" fmla="*/ 2147483647 w 3945"/>
              <a:gd name="T35" fmla="*/ 2147483647 h 3556"/>
              <a:gd name="T36" fmla="*/ 2147483647 w 3945"/>
              <a:gd name="T37" fmla="*/ 2147483647 h 3556"/>
              <a:gd name="T38" fmla="*/ 2147483647 w 3945"/>
              <a:gd name="T39" fmla="*/ 2147483647 h 3556"/>
              <a:gd name="T40" fmla="*/ 2147483647 w 3945"/>
              <a:gd name="T41" fmla="*/ 2147483647 h 3556"/>
              <a:gd name="T42" fmla="*/ 2147483647 w 3945"/>
              <a:gd name="T43" fmla="*/ 2147483647 h 3556"/>
              <a:gd name="T44" fmla="*/ 2147483647 w 3945"/>
              <a:gd name="T45" fmla="*/ 2147483647 h 3556"/>
              <a:gd name="T46" fmla="*/ 2147483647 w 3945"/>
              <a:gd name="T47" fmla="*/ 2147483647 h 3556"/>
              <a:gd name="T48" fmla="*/ 2147483647 w 3945"/>
              <a:gd name="T49" fmla="*/ 2147483647 h 3556"/>
              <a:gd name="T50" fmla="*/ 2147483647 w 3945"/>
              <a:gd name="T51" fmla="*/ 2147483647 h 3556"/>
              <a:gd name="T52" fmla="*/ 0 w 3945"/>
              <a:gd name="T53" fmla="*/ 2147483647 h 3556"/>
              <a:gd name="T54" fmla="*/ 2147483647 w 3945"/>
              <a:gd name="T55" fmla="*/ 2147483647 h 3556"/>
              <a:gd name="T56" fmla="*/ 2147483647 w 3945"/>
              <a:gd name="T57" fmla="*/ 2147483647 h 3556"/>
              <a:gd name="T58" fmla="*/ 2147483647 w 3945"/>
              <a:gd name="T59" fmla="*/ 2147483647 h 3556"/>
              <a:gd name="T60" fmla="*/ 2147483647 w 3945"/>
              <a:gd name="T61" fmla="*/ 2147483647 h 3556"/>
              <a:gd name="T62" fmla="*/ 2147483647 w 3945"/>
              <a:gd name="T63" fmla="*/ 2147483647 h 3556"/>
              <a:gd name="T64" fmla="*/ 2147483647 w 3945"/>
              <a:gd name="T65" fmla="*/ 2147483647 h 3556"/>
              <a:gd name="T66" fmla="*/ 2147483647 w 3945"/>
              <a:gd name="T67" fmla="*/ 2147483647 h 3556"/>
              <a:gd name="T68" fmla="*/ 2147483647 w 3945"/>
              <a:gd name="T69" fmla="*/ 2147483647 h 35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945" h="3556">
                <a:moveTo>
                  <a:pt x="107" y="113"/>
                </a:moveTo>
                <a:lnTo>
                  <a:pt x="107" y="113"/>
                </a:lnTo>
                <a:lnTo>
                  <a:pt x="121" y="99"/>
                </a:lnTo>
                <a:lnTo>
                  <a:pt x="135" y="86"/>
                </a:lnTo>
                <a:lnTo>
                  <a:pt x="150" y="74"/>
                </a:lnTo>
                <a:lnTo>
                  <a:pt x="165" y="63"/>
                </a:lnTo>
                <a:lnTo>
                  <a:pt x="181" y="52"/>
                </a:lnTo>
                <a:lnTo>
                  <a:pt x="197" y="44"/>
                </a:lnTo>
                <a:lnTo>
                  <a:pt x="213" y="35"/>
                </a:lnTo>
                <a:lnTo>
                  <a:pt x="229" y="28"/>
                </a:lnTo>
                <a:lnTo>
                  <a:pt x="246" y="21"/>
                </a:lnTo>
                <a:lnTo>
                  <a:pt x="263" y="15"/>
                </a:lnTo>
                <a:lnTo>
                  <a:pt x="281" y="10"/>
                </a:lnTo>
                <a:lnTo>
                  <a:pt x="298" y="6"/>
                </a:lnTo>
                <a:lnTo>
                  <a:pt x="315" y="3"/>
                </a:lnTo>
                <a:lnTo>
                  <a:pt x="333" y="1"/>
                </a:lnTo>
                <a:lnTo>
                  <a:pt x="350" y="0"/>
                </a:lnTo>
                <a:lnTo>
                  <a:pt x="368" y="0"/>
                </a:lnTo>
                <a:lnTo>
                  <a:pt x="386" y="0"/>
                </a:lnTo>
                <a:lnTo>
                  <a:pt x="404" y="1"/>
                </a:lnTo>
                <a:lnTo>
                  <a:pt x="421" y="3"/>
                </a:lnTo>
                <a:lnTo>
                  <a:pt x="438" y="6"/>
                </a:lnTo>
                <a:lnTo>
                  <a:pt x="456" y="10"/>
                </a:lnTo>
                <a:lnTo>
                  <a:pt x="473" y="15"/>
                </a:lnTo>
                <a:lnTo>
                  <a:pt x="490" y="21"/>
                </a:lnTo>
                <a:lnTo>
                  <a:pt x="507" y="28"/>
                </a:lnTo>
                <a:lnTo>
                  <a:pt x="524" y="35"/>
                </a:lnTo>
                <a:lnTo>
                  <a:pt x="540" y="44"/>
                </a:lnTo>
                <a:lnTo>
                  <a:pt x="555" y="52"/>
                </a:lnTo>
                <a:lnTo>
                  <a:pt x="571" y="63"/>
                </a:lnTo>
                <a:lnTo>
                  <a:pt x="586" y="74"/>
                </a:lnTo>
                <a:lnTo>
                  <a:pt x="601" y="86"/>
                </a:lnTo>
                <a:lnTo>
                  <a:pt x="615" y="99"/>
                </a:lnTo>
                <a:lnTo>
                  <a:pt x="629" y="113"/>
                </a:lnTo>
                <a:lnTo>
                  <a:pt x="3945" y="3556"/>
                </a:lnTo>
                <a:lnTo>
                  <a:pt x="2863" y="3556"/>
                </a:lnTo>
                <a:lnTo>
                  <a:pt x="107" y="661"/>
                </a:lnTo>
                <a:lnTo>
                  <a:pt x="94" y="646"/>
                </a:lnTo>
                <a:lnTo>
                  <a:pt x="82" y="632"/>
                </a:lnTo>
                <a:lnTo>
                  <a:pt x="70" y="616"/>
                </a:lnTo>
                <a:lnTo>
                  <a:pt x="60" y="600"/>
                </a:lnTo>
                <a:lnTo>
                  <a:pt x="50" y="584"/>
                </a:lnTo>
                <a:lnTo>
                  <a:pt x="42" y="567"/>
                </a:lnTo>
                <a:lnTo>
                  <a:pt x="34" y="550"/>
                </a:lnTo>
                <a:lnTo>
                  <a:pt x="26" y="533"/>
                </a:lnTo>
                <a:lnTo>
                  <a:pt x="20" y="515"/>
                </a:lnTo>
                <a:lnTo>
                  <a:pt x="14" y="497"/>
                </a:lnTo>
                <a:lnTo>
                  <a:pt x="10" y="479"/>
                </a:lnTo>
                <a:lnTo>
                  <a:pt x="6" y="461"/>
                </a:lnTo>
                <a:lnTo>
                  <a:pt x="3" y="442"/>
                </a:lnTo>
                <a:lnTo>
                  <a:pt x="1" y="424"/>
                </a:lnTo>
                <a:lnTo>
                  <a:pt x="0" y="406"/>
                </a:lnTo>
                <a:lnTo>
                  <a:pt x="0" y="386"/>
                </a:lnTo>
                <a:lnTo>
                  <a:pt x="0" y="368"/>
                </a:lnTo>
                <a:lnTo>
                  <a:pt x="1" y="350"/>
                </a:lnTo>
                <a:lnTo>
                  <a:pt x="3" y="331"/>
                </a:lnTo>
                <a:lnTo>
                  <a:pt x="6" y="313"/>
                </a:lnTo>
                <a:lnTo>
                  <a:pt x="10" y="295"/>
                </a:lnTo>
                <a:lnTo>
                  <a:pt x="14" y="277"/>
                </a:lnTo>
                <a:lnTo>
                  <a:pt x="20" y="258"/>
                </a:lnTo>
                <a:lnTo>
                  <a:pt x="26" y="241"/>
                </a:lnTo>
                <a:lnTo>
                  <a:pt x="34" y="224"/>
                </a:lnTo>
                <a:lnTo>
                  <a:pt x="42" y="206"/>
                </a:lnTo>
                <a:lnTo>
                  <a:pt x="50" y="190"/>
                </a:lnTo>
                <a:lnTo>
                  <a:pt x="60" y="173"/>
                </a:lnTo>
                <a:lnTo>
                  <a:pt x="70" y="158"/>
                </a:lnTo>
                <a:lnTo>
                  <a:pt x="82" y="142"/>
                </a:lnTo>
                <a:lnTo>
                  <a:pt x="94" y="127"/>
                </a:lnTo>
                <a:lnTo>
                  <a:pt x="107" y="1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Freeform: Shape 29"/>
          <p:cNvSpPr>
            <a:spLocks/>
          </p:cNvSpPr>
          <p:nvPr userDrawn="1"/>
        </p:nvSpPr>
        <p:spPr bwMode="auto">
          <a:xfrm flipH="1">
            <a:off x="0" y="1601788"/>
            <a:ext cx="1445917" cy="1287462"/>
          </a:xfrm>
          <a:custGeom>
            <a:avLst/>
            <a:gdLst>
              <a:gd name="T0" fmla="*/ 119478 w 1112338"/>
              <a:gd name="T1" fmla="*/ 318 h 1288180"/>
              <a:gd name="T2" fmla="*/ 107392 w 1112338"/>
              <a:gd name="T3" fmla="*/ 1261 h 1288180"/>
              <a:gd name="T4" fmla="*/ 95649 w 1112338"/>
              <a:gd name="T5" fmla="*/ 3474 h 1288180"/>
              <a:gd name="T6" fmla="*/ 83905 w 1112338"/>
              <a:gd name="T7" fmla="*/ 6948 h 1288180"/>
              <a:gd name="T8" fmla="*/ 72491 w 1112338"/>
              <a:gd name="T9" fmla="*/ 11374 h 1288180"/>
              <a:gd name="T10" fmla="*/ 61755 w 1112338"/>
              <a:gd name="T11" fmla="*/ 17051 h 1288180"/>
              <a:gd name="T12" fmla="*/ 51347 w 1112338"/>
              <a:gd name="T13" fmla="*/ 24009 h 1288180"/>
              <a:gd name="T14" fmla="*/ 41280 w 1112338"/>
              <a:gd name="T15" fmla="*/ 31899 h 1288180"/>
              <a:gd name="T16" fmla="*/ 32214 w 1112338"/>
              <a:gd name="T17" fmla="*/ 41060 h 1288180"/>
              <a:gd name="T18" fmla="*/ 24165 w 1112338"/>
              <a:gd name="T19" fmla="*/ 50538 h 1288180"/>
              <a:gd name="T20" fmla="*/ 17119 w 1112338"/>
              <a:gd name="T21" fmla="*/ 60959 h 1288180"/>
              <a:gd name="T22" fmla="*/ 11744 w 1112338"/>
              <a:gd name="T23" fmla="*/ 72015 h 1288180"/>
              <a:gd name="T24" fmla="*/ 7046 w 1112338"/>
              <a:gd name="T25" fmla="*/ 83069 h 1288180"/>
              <a:gd name="T26" fmla="*/ 3361 w 1112338"/>
              <a:gd name="T27" fmla="*/ 94436 h 1288180"/>
              <a:gd name="T28" fmla="*/ 1002 w 1112338"/>
              <a:gd name="T29" fmla="*/ 106440 h 1288180"/>
              <a:gd name="T30" fmla="*/ 0 w 1112338"/>
              <a:gd name="T31" fmla="*/ 118126 h 1288180"/>
              <a:gd name="T32" fmla="*/ 0 w 1112338"/>
              <a:gd name="T33" fmla="*/ 130126 h 1288180"/>
              <a:gd name="T34" fmla="*/ 1002 w 1112338"/>
              <a:gd name="T35" fmla="*/ 142131 h 1288180"/>
              <a:gd name="T36" fmla="*/ 3361 w 1112338"/>
              <a:gd name="T37" fmla="*/ 153499 h 1288180"/>
              <a:gd name="T38" fmla="*/ 7046 w 1112338"/>
              <a:gd name="T39" fmla="*/ 165188 h 1288180"/>
              <a:gd name="T40" fmla="*/ 11744 w 1112338"/>
              <a:gd name="T41" fmla="*/ 176555 h 1288180"/>
              <a:gd name="T42" fmla="*/ 17119 w 1112338"/>
              <a:gd name="T43" fmla="*/ 187294 h 1288180"/>
              <a:gd name="T44" fmla="*/ 24165 w 1112338"/>
              <a:gd name="T45" fmla="*/ 197404 h 1288180"/>
              <a:gd name="T46" fmla="*/ 32214 w 1112338"/>
              <a:gd name="T47" fmla="*/ 207510 h 1288180"/>
              <a:gd name="T48" fmla="*/ 1117348 w 1112338"/>
              <a:gd name="T49" fmla="*/ 1281018 h 1288180"/>
              <a:gd name="T50" fmla="*/ 214450 w 1112338"/>
              <a:gd name="T51" fmla="*/ 36325 h 1288180"/>
              <a:gd name="T52" fmla="*/ 204721 w 1112338"/>
              <a:gd name="T53" fmla="*/ 27791 h 1288180"/>
              <a:gd name="T54" fmla="*/ 194648 w 1112338"/>
              <a:gd name="T55" fmla="*/ 20217 h 1288180"/>
              <a:gd name="T56" fmla="*/ 183911 w 1112338"/>
              <a:gd name="T57" fmla="*/ 14213 h 1288180"/>
              <a:gd name="T58" fmla="*/ 172837 w 1112338"/>
              <a:gd name="T59" fmla="*/ 9161 h 1288180"/>
              <a:gd name="T60" fmla="*/ 161423 w 1112338"/>
              <a:gd name="T61" fmla="*/ 5052 h 1288180"/>
              <a:gd name="T62" fmla="*/ 149345 w 1112338"/>
              <a:gd name="T63" fmla="*/ 2213 h 1288180"/>
              <a:gd name="T64" fmla="*/ 137601 w 1112338"/>
              <a:gd name="T65" fmla="*/ 635 h 1288180"/>
              <a:gd name="T66" fmla="*/ 125514 w 1112338"/>
              <a:gd name="T67" fmla="*/ 0 h 12881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12338" h="1288180">
                <a:moveTo>
                  <a:pt x="124954" y="0"/>
                </a:moveTo>
                <a:lnTo>
                  <a:pt x="118940" y="318"/>
                </a:lnTo>
                <a:lnTo>
                  <a:pt x="112926" y="635"/>
                </a:lnTo>
                <a:lnTo>
                  <a:pt x="106912" y="1271"/>
                </a:lnTo>
                <a:lnTo>
                  <a:pt x="100898" y="2223"/>
                </a:lnTo>
                <a:lnTo>
                  <a:pt x="95219" y="3494"/>
                </a:lnTo>
                <a:lnTo>
                  <a:pt x="89539" y="5082"/>
                </a:lnTo>
                <a:lnTo>
                  <a:pt x="83525" y="6988"/>
                </a:lnTo>
                <a:lnTo>
                  <a:pt x="77845" y="9211"/>
                </a:lnTo>
                <a:lnTo>
                  <a:pt x="72166" y="11434"/>
                </a:lnTo>
                <a:lnTo>
                  <a:pt x="66820" y="14293"/>
                </a:lnTo>
                <a:lnTo>
                  <a:pt x="61475" y="17151"/>
                </a:lnTo>
                <a:lnTo>
                  <a:pt x="56129" y="20327"/>
                </a:lnTo>
                <a:lnTo>
                  <a:pt x="51117" y="24139"/>
                </a:lnTo>
                <a:lnTo>
                  <a:pt x="45772" y="27950"/>
                </a:lnTo>
                <a:lnTo>
                  <a:pt x="41094" y="32079"/>
                </a:lnTo>
                <a:lnTo>
                  <a:pt x="36751" y="36525"/>
                </a:lnTo>
                <a:lnTo>
                  <a:pt x="32074" y="41290"/>
                </a:lnTo>
                <a:lnTo>
                  <a:pt x="28065" y="46054"/>
                </a:lnTo>
                <a:lnTo>
                  <a:pt x="24055" y="50818"/>
                </a:lnTo>
                <a:lnTo>
                  <a:pt x="20714" y="55900"/>
                </a:lnTo>
                <a:lnTo>
                  <a:pt x="17039" y="61299"/>
                </a:lnTo>
                <a:lnTo>
                  <a:pt x="14032" y="67016"/>
                </a:lnTo>
                <a:lnTo>
                  <a:pt x="11694" y="72415"/>
                </a:lnTo>
                <a:lnTo>
                  <a:pt x="9021" y="77815"/>
                </a:lnTo>
                <a:lnTo>
                  <a:pt x="7016" y="83532"/>
                </a:lnTo>
                <a:lnTo>
                  <a:pt x="5012" y="89249"/>
                </a:lnTo>
                <a:lnTo>
                  <a:pt x="3341" y="94966"/>
                </a:lnTo>
                <a:lnTo>
                  <a:pt x="2005" y="101000"/>
                </a:lnTo>
                <a:lnTo>
                  <a:pt x="1002" y="107035"/>
                </a:lnTo>
                <a:lnTo>
                  <a:pt x="334" y="112752"/>
                </a:lnTo>
                <a:lnTo>
                  <a:pt x="0" y="118786"/>
                </a:lnTo>
                <a:lnTo>
                  <a:pt x="0" y="124821"/>
                </a:lnTo>
                <a:lnTo>
                  <a:pt x="0" y="130856"/>
                </a:lnTo>
                <a:lnTo>
                  <a:pt x="334" y="136573"/>
                </a:lnTo>
                <a:lnTo>
                  <a:pt x="1002" y="142925"/>
                </a:lnTo>
                <a:lnTo>
                  <a:pt x="2005" y="148642"/>
                </a:lnTo>
                <a:lnTo>
                  <a:pt x="3341" y="154359"/>
                </a:lnTo>
                <a:lnTo>
                  <a:pt x="5012" y="160393"/>
                </a:lnTo>
                <a:lnTo>
                  <a:pt x="7016" y="166110"/>
                </a:lnTo>
                <a:lnTo>
                  <a:pt x="9021" y="171827"/>
                </a:lnTo>
                <a:lnTo>
                  <a:pt x="11694" y="177544"/>
                </a:lnTo>
                <a:lnTo>
                  <a:pt x="14032" y="182944"/>
                </a:lnTo>
                <a:lnTo>
                  <a:pt x="17039" y="188343"/>
                </a:lnTo>
                <a:lnTo>
                  <a:pt x="20714" y="193425"/>
                </a:lnTo>
                <a:lnTo>
                  <a:pt x="24055" y="198507"/>
                </a:lnTo>
                <a:lnTo>
                  <a:pt x="28065" y="203906"/>
                </a:lnTo>
                <a:lnTo>
                  <a:pt x="32074" y="208670"/>
                </a:lnTo>
                <a:lnTo>
                  <a:pt x="36751" y="213434"/>
                </a:lnTo>
                <a:lnTo>
                  <a:pt x="1112338" y="1288180"/>
                </a:lnTo>
                <a:lnTo>
                  <a:pt x="1112338" y="934676"/>
                </a:lnTo>
                <a:lnTo>
                  <a:pt x="213490" y="36525"/>
                </a:lnTo>
                <a:lnTo>
                  <a:pt x="208479" y="32079"/>
                </a:lnTo>
                <a:lnTo>
                  <a:pt x="203801" y="27950"/>
                </a:lnTo>
                <a:lnTo>
                  <a:pt x="199124" y="24139"/>
                </a:lnTo>
                <a:lnTo>
                  <a:pt x="193778" y="20327"/>
                </a:lnTo>
                <a:lnTo>
                  <a:pt x="188433" y="17151"/>
                </a:lnTo>
                <a:lnTo>
                  <a:pt x="183087" y="14293"/>
                </a:lnTo>
                <a:lnTo>
                  <a:pt x="177407" y="11434"/>
                </a:lnTo>
                <a:lnTo>
                  <a:pt x="172062" y="9211"/>
                </a:lnTo>
                <a:lnTo>
                  <a:pt x="166382" y="6988"/>
                </a:lnTo>
                <a:lnTo>
                  <a:pt x="160702" y="5082"/>
                </a:lnTo>
                <a:lnTo>
                  <a:pt x="154689" y="3494"/>
                </a:lnTo>
                <a:lnTo>
                  <a:pt x="148675" y="2223"/>
                </a:lnTo>
                <a:lnTo>
                  <a:pt x="142661" y="1271"/>
                </a:lnTo>
                <a:lnTo>
                  <a:pt x="136981" y="635"/>
                </a:lnTo>
                <a:lnTo>
                  <a:pt x="130967" y="318"/>
                </a:lnTo>
                <a:lnTo>
                  <a:pt x="12495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782469" y="365127"/>
            <a:ext cx="4281573" cy="132556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931298" y="2276872"/>
            <a:ext cx="6132744" cy="39000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445917" y="6356351"/>
            <a:ext cx="115714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DATE</a:t>
            </a:r>
          </a:p>
        </p:txBody>
      </p:sp>
      <p:sp>
        <p:nvSpPr>
          <p:cNvPr id="11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3413683" y="6356351"/>
            <a:ext cx="568259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904834" y="6356351"/>
            <a:ext cx="11592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FCDA6-D9E4-4E1F-B169-E6B56EF7A6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750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8"/>
          <p:cNvSpPr>
            <a:spLocks noGrp="1"/>
          </p:cNvSpPr>
          <p:nvPr>
            <p:ph type="title"/>
          </p:nvPr>
        </p:nvSpPr>
        <p:spPr>
          <a:xfrm>
            <a:off x="1733353" y="371406"/>
            <a:ext cx="7659945" cy="68558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17">
            <a:extLst>
              <a:ext uri="{FF2B5EF4-FFF2-40B4-BE49-F238E27FC236}">
                <a16:creationId xmlns:a16="http://schemas.microsoft.com/office/drawing/2014/main" id="{F53F3B9E-5289-45ED-A8DD-5C961DDC1E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587" y="6356351"/>
            <a:ext cx="399122" cy="365125"/>
          </a:xfrm>
        </p:spPr>
        <p:txBody>
          <a:bodyPr lIns="91440" rIns="91440"/>
          <a:lstStyle>
            <a:lvl1pPr algn="r">
              <a:defRPr sz="974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E7D8123-34D0-455A-B8CC-0C70B57E2D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305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AAD3B-F24A-4551-8C0A-BE91D512D8D4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C4A64-AA94-4A3A-BA76-FF0C26E2E19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37166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2706" y="1638300"/>
            <a:ext cx="1188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: Shape 30"/>
          <p:cNvSpPr>
            <a:spLocks/>
          </p:cNvSpPr>
          <p:nvPr userDrawn="1"/>
        </p:nvSpPr>
        <p:spPr bwMode="auto">
          <a:xfrm flipH="1">
            <a:off x="1" y="0"/>
            <a:ext cx="11884975" cy="6858000"/>
          </a:xfrm>
          <a:custGeom>
            <a:avLst/>
            <a:gdLst>
              <a:gd name="T0" fmla="*/ 9146722 w 9147326"/>
              <a:gd name="T1" fmla="*/ 6459802 h 6858000"/>
              <a:gd name="T2" fmla="*/ 7452108 w 9147326"/>
              <a:gd name="T3" fmla="*/ 4760913 h 6858000"/>
              <a:gd name="T4" fmla="*/ 6502324 w 9147326"/>
              <a:gd name="T5" fmla="*/ 3808413 h 6858000"/>
              <a:gd name="T6" fmla="*/ 6488960 w 9147326"/>
              <a:gd name="T7" fmla="*/ 3781425 h 6858000"/>
              <a:gd name="T8" fmla="*/ 6482278 w 9147326"/>
              <a:gd name="T9" fmla="*/ 3752850 h 6858000"/>
              <a:gd name="T10" fmla="*/ 6482947 w 9147326"/>
              <a:gd name="T11" fmla="*/ 3723323 h 6858000"/>
              <a:gd name="T12" fmla="*/ 6490965 w 9147326"/>
              <a:gd name="T13" fmla="*/ 3694748 h 6858000"/>
              <a:gd name="T14" fmla="*/ 6505665 w 9147326"/>
              <a:gd name="T15" fmla="*/ 3668078 h 6858000"/>
              <a:gd name="T16" fmla="*/ 6527043 w 9147326"/>
              <a:gd name="T17" fmla="*/ 3645218 h 6858000"/>
              <a:gd name="T18" fmla="*/ 6553103 w 9147326"/>
              <a:gd name="T19" fmla="*/ 3629343 h 6858000"/>
              <a:gd name="T20" fmla="*/ 6581498 w 9147326"/>
              <a:gd name="T21" fmla="*/ 3620135 h 6858000"/>
              <a:gd name="T22" fmla="*/ 6611233 w 9147326"/>
              <a:gd name="T23" fmla="*/ 3617913 h 6858000"/>
              <a:gd name="T24" fmla="*/ 6640296 w 9147326"/>
              <a:gd name="T25" fmla="*/ 3622675 h 6858000"/>
              <a:gd name="T26" fmla="*/ 6667692 w 9147326"/>
              <a:gd name="T27" fmla="*/ 3634740 h 6858000"/>
              <a:gd name="T28" fmla="*/ 6692415 w 9147326"/>
              <a:gd name="T29" fmla="*/ 3653790 h 6858000"/>
              <a:gd name="T30" fmla="*/ 7380281 w 9147326"/>
              <a:gd name="T31" fmla="*/ 4337685 h 6858000"/>
              <a:gd name="T32" fmla="*/ 7407343 w 9147326"/>
              <a:gd name="T33" fmla="*/ 4351020 h 6858000"/>
              <a:gd name="T34" fmla="*/ 7436406 w 9147326"/>
              <a:gd name="T35" fmla="*/ 4357053 h 6858000"/>
              <a:gd name="T36" fmla="*/ 7465806 w 9147326"/>
              <a:gd name="T37" fmla="*/ 4356418 h 6858000"/>
              <a:gd name="T38" fmla="*/ 7494535 w 9147326"/>
              <a:gd name="T39" fmla="*/ 4349115 h 6858000"/>
              <a:gd name="T40" fmla="*/ 7520929 w 9147326"/>
              <a:gd name="T41" fmla="*/ 4334193 h 6858000"/>
              <a:gd name="T42" fmla="*/ 7543978 w 9147326"/>
              <a:gd name="T43" fmla="*/ 4312285 h 6858000"/>
              <a:gd name="T44" fmla="*/ 7560015 w 9147326"/>
              <a:gd name="T45" fmla="*/ 4286568 h 6858000"/>
              <a:gd name="T46" fmla="*/ 7569370 w 9147326"/>
              <a:gd name="T47" fmla="*/ 4258310 h 6858000"/>
              <a:gd name="T48" fmla="*/ 7571374 w 9147326"/>
              <a:gd name="T49" fmla="*/ 4228783 h 6858000"/>
              <a:gd name="T50" fmla="*/ 7566363 w 9147326"/>
              <a:gd name="T51" fmla="*/ 4199890 h 6858000"/>
              <a:gd name="T52" fmla="*/ 7554335 w 9147326"/>
              <a:gd name="T53" fmla="*/ 4172268 h 6858000"/>
              <a:gd name="T54" fmla="*/ 7535295 w 9147326"/>
              <a:gd name="T55" fmla="*/ 4147820 h 6858000"/>
              <a:gd name="T56" fmla="*/ 6939964 w 9147326"/>
              <a:gd name="T57" fmla="*/ 3550920 h 6858000"/>
              <a:gd name="T58" fmla="*/ 6925268 w 9147326"/>
              <a:gd name="T59" fmla="*/ 3524568 h 6858000"/>
              <a:gd name="T60" fmla="*/ 6917249 w 9147326"/>
              <a:gd name="T61" fmla="*/ 3495993 h 6858000"/>
              <a:gd name="T62" fmla="*/ 6916581 w 9147326"/>
              <a:gd name="T63" fmla="*/ 3466465 h 6858000"/>
              <a:gd name="T64" fmla="*/ 6922929 w 9147326"/>
              <a:gd name="T65" fmla="*/ 3437255 h 6858000"/>
              <a:gd name="T66" fmla="*/ 6936289 w 9147326"/>
              <a:gd name="T67" fmla="*/ 3410268 h 6858000"/>
              <a:gd name="T68" fmla="*/ 6956669 w 9147326"/>
              <a:gd name="T69" fmla="*/ 3386773 h 6858000"/>
              <a:gd name="T70" fmla="*/ 6982061 w 9147326"/>
              <a:gd name="T71" fmla="*/ 3369310 h 6858000"/>
              <a:gd name="T72" fmla="*/ 7010121 w 9147326"/>
              <a:gd name="T73" fmla="*/ 3358833 h 6858000"/>
              <a:gd name="T74" fmla="*/ 7039188 w 9147326"/>
              <a:gd name="T75" fmla="*/ 3355023 h 6858000"/>
              <a:gd name="T76" fmla="*/ 7068585 w 9147326"/>
              <a:gd name="T77" fmla="*/ 3358833 h 6858000"/>
              <a:gd name="T78" fmla="*/ 7096649 w 9147326"/>
              <a:gd name="T79" fmla="*/ 3369310 h 6858000"/>
              <a:gd name="T80" fmla="*/ 7121703 w 9147326"/>
              <a:gd name="T81" fmla="*/ 3386773 h 6858000"/>
              <a:gd name="T82" fmla="*/ 7348211 w 9147326"/>
              <a:gd name="T83" fmla="*/ 3610610 h 6858000"/>
              <a:gd name="T84" fmla="*/ 7374601 w 9147326"/>
              <a:gd name="T85" fmla="*/ 3625215 h 6858000"/>
              <a:gd name="T86" fmla="*/ 7403334 w 9147326"/>
              <a:gd name="T87" fmla="*/ 3633153 h 6858000"/>
              <a:gd name="T88" fmla="*/ 7432731 w 9147326"/>
              <a:gd name="T89" fmla="*/ 3633788 h 6858000"/>
              <a:gd name="T90" fmla="*/ 7461463 w 9147326"/>
              <a:gd name="T91" fmla="*/ 3627120 h 6858000"/>
              <a:gd name="T92" fmla="*/ 7488521 w 9147326"/>
              <a:gd name="T93" fmla="*/ 3613785 h 6858000"/>
              <a:gd name="T94" fmla="*/ 7512577 w 9147326"/>
              <a:gd name="T95" fmla="*/ 3593783 h 6858000"/>
              <a:gd name="T96" fmla="*/ 7529950 w 9147326"/>
              <a:gd name="T97" fmla="*/ 3568383 h 6858000"/>
              <a:gd name="T98" fmla="*/ 7540641 w 9147326"/>
              <a:gd name="T99" fmla="*/ 3540443 h 6858000"/>
              <a:gd name="T100" fmla="*/ 7543978 w 9147326"/>
              <a:gd name="T101" fmla="*/ 3511233 h 6858000"/>
              <a:gd name="T102" fmla="*/ 7540641 w 9147326"/>
              <a:gd name="T103" fmla="*/ 3481705 h 6858000"/>
              <a:gd name="T104" fmla="*/ 7529950 w 9147326"/>
              <a:gd name="T105" fmla="*/ 3453765 h 6858000"/>
              <a:gd name="T106" fmla="*/ 7512577 w 9147326"/>
              <a:gd name="T107" fmla="*/ 3428683 h 6858000"/>
              <a:gd name="T108" fmla="*/ 6826378 w 9147326"/>
              <a:gd name="T109" fmla="*/ 2741295 h 6858000"/>
              <a:gd name="T110" fmla="*/ 6807004 w 9147326"/>
              <a:gd name="T111" fmla="*/ 2697798 h 68580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147326" h="6858000">
                <a:moveTo>
                  <a:pt x="4108922" y="0"/>
                </a:moveTo>
                <a:lnTo>
                  <a:pt x="0" y="0"/>
                </a:lnTo>
                <a:lnTo>
                  <a:pt x="0" y="6858000"/>
                </a:lnTo>
                <a:lnTo>
                  <a:pt x="9147326" y="6858000"/>
                </a:lnTo>
                <a:lnTo>
                  <a:pt x="9147326" y="6459802"/>
                </a:lnTo>
                <a:lnTo>
                  <a:pt x="7513073" y="4816793"/>
                </a:lnTo>
                <a:lnTo>
                  <a:pt x="7497704" y="4803458"/>
                </a:lnTo>
                <a:lnTo>
                  <a:pt x="7482335" y="4789488"/>
                </a:lnTo>
                <a:lnTo>
                  <a:pt x="7467301" y="4775518"/>
                </a:lnTo>
                <a:lnTo>
                  <a:pt x="7452600" y="4760913"/>
                </a:lnTo>
                <a:lnTo>
                  <a:pt x="6518455" y="3828098"/>
                </a:lnTo>
                <a:lnTo>
                  <a:pt x="6513777" y="3823335"/>
                </a:lnTo>
                <a:lnTo>
                  <a:pt x="6509769" y="3818573"/>
                </a:lnTo>
                <a:lnTo>
                  <a:pt x="6506093" y="3813493"/>
                </a:lnTo>
                <a:lnTo>
                  <a:pt x="6502752" y="3808413"/>
                </a:lnTo>
                <a:lnTo>
                  <a:pt x="6499412" y="3803333"/>
                </a:lnTo>
                <a:lnTo>
                  <a:pt x="6496405" y="3798253"/>
                </a:lnTo>
                <a:lnTo>
                  <a:pt x="6493732" y="3792855"/>
                </a:lnTo>
                <a:lnTo>
                  <a:pt x="6491393" y="3787458"/>
                </a:lnTo>
                <a:lnTo>
                  <a:pt x="6489388" y="3781425"/>
                </a:lnTo>
                <a:lnTo>
                  <a:pt x="6487718" y="3776028"/>
                </a:lnTo>
                <a:lnTo>
                  <a:pt x="6485713" y="3770313"/>
                </a:lnTo>
                <a:lnTo>
                  <a:pt x="6484377" y="3764280"/>
                </a:lnTo>
                <a:lnTo>
                  <a:pt x="6483375" y="3758565"/>
                </a:lnTo>
                <a:lnTo>
                  <a:pt x="6482706" y="3752850"/>
                </a:lnTo>
                <a:cubicBezTo>
                  <a:pt x="6482595" y="3750839"/>
                  <a:pt x="6482483" y="3748829"/>
                  <a:pt x="6482372" y="3746818"/>
                </a:cubicBezTo>
                <a:lnTo>
                  <a:pt x="6482372" y="3740785"/>
                </a:lnTo>
                <a:lnTo>
                  <a:pt x="6482372" y="3735070"/>
                </a:lnTo>
                <a:cubicBezTo>
                  <a:pt x="6482483" y="3733059"/>
                  <a:pt x="6482595" y="3731049"/>
                  <a:pt x="6482706" y="3729038"/>
                </a:cubicBezTo>
                <a:lnTo>
                  <a:pt x="6483375" y="3723323"/>
                </a:lnTo>
                <a:lnTo>
                  <a:pt x="6484377" y="3717608"/>
                </a:lnTo>
                <a:lnTo>
                  <a:pt x="6485713" y="3711575"/>
                </a:lnTo>
                <a:lnTo>
                  <a:pt x="6487718" y="3705860"/>
                </a:lnTo>
                <a:lnTo>
                  <a:pt x="6489388" y="3700145"/>
                </a:lnTo>
                <a:lnTo>
                  <a:pt x="6491393" y="3694748"/>
                </a:lnTo>
                <a:lnTo>
                  <a:pt x="6493732" y="3689033"/>
                </a:lnTo>
                <a:lnTo>
                  <a:pt x="6496405" y="3683635"/>
                </a:lnTo>
                <a:lnTo>
                  <a:pt x="6499412" y="3678238"/>
                </a:lnTo>
                <a:lnTo>
                  <a:pt x="6502752" y="3673158"/>
                </a:lnTo>
                <a:lnTo>
                  <a:pt x="6506093" y="3668078"/>
                </a:lnTo>
                <a:lnTo>
                  <a:pt x="6509769" y="3662998"/>
                </a:lnTo>
                <a:lnTo>
                  <a:pt x="6513777" y="3658235"/>
                </a:lnTo>
                <a:lnTo>
                  <a:pt x="6518455" y="3653790"/>
                </a:lnTo>
                <a:lnTo>
                  <a:pt x="6523133" y="3649345"/>
                </a:lnTo>
                <a:lnTo>
                  <a:pt x="6527475" y="3645218"/>
                </a:lnTo>
                <a:lnTo>
                  <a:pt x="6532821" y="3641725"/>
                </a:lnTo>
                <a:lnTo>
                  <a:pt x="6537833" y="3638233"/>
                </a:lnTo>
                <a:lnTo>
                  <a:pt x="6543178" y="3634740"/>
                </a:lnTo>
                <a:lnTo>
                  <a:pt x="6548190" y="3631883"/>
                </a:lnTo>
                <a:lnTo>
                  <a:pt x="6553535" y="3629343"/>
                </a:lnTo>
                <a:lnTo>
                  <a:pt x="6559215" y="3626803"/>
                </a:lnTo>
                <a:lnTo>
                  <a:pt x="6564895" y="3624898"/>
                </a:lnTo>
                <a:lnTo>
                  <a:pt x="6570574" y="3622675"/>
                </a:lnTo>
                <a:lnTo>
                  <a:pt x="6576254" y="3621405"/>
                </a:lnTo>
                <a:lnTo>
                  <a:pt x="6581934" y="3620135"/>
                </a:lnTo>
                <a:lnTo>
                  <a:pt x="6587948" y="3618865"/>
                </a:lnTo>
                <a:lnTo>
                  <a:pt x="6593627" y="3618230"/>
                </a:lnTo>
                <a:lnTo>
                  <a:pt x="6599641" y="3617913"/>
                </a:lnTo>
                <a:lnTo>
                  <a:pt x="6605655" y="3617595"/>
                </a:lnTo>
                <a:lnTo>
                  <a:pt x="6611669" y="3617913"/>
                </a:lnTo>
                <a:lnTo>
                  <a:pt x="6617349" y="3618230"/>
                </a:lnTo>
                <a:lnTo>
                  <a:pt x="6623028" y="3618865"/>
                </a:lnTo>
                <a:lnTo>
                  <a:pt x="6629042" y="3620135"/>
                </a:lnTo>
                <a:lnTo>
                  <a:pt x="6634722" y="3621405"/>
                </a:lnTo>
                <a:lnTo>
                  <a:pt x="6640736" y="3622675"/>
                </a:lnTo>
                <a:lnTo>
                  <a:pt x="6646415" y="3624898"/>
                </a:lnTo>
                <a:lnTo>
                  <a:pt x="6652095" y="3626803"/>
                </a:lnTo>
                <a:lnTo>
                  <a:pt x="6657441" y="3629343"/>
                </a:lnTo>
                <a:lnTo>
                  <a:pt x="6662786" y="3631883"/>
                </a:lnTo>
                <a:lnTo>
                  <a:pt x="6668132" y="3634740"/>
                </a:lnTo>
                <a:lnTo>
                  <a:pt x="6673477" y="3638233"/>
                </a:lnTo>
                <a:lnTo>
                  <a:pt x="6678489" y="3641725"/>
                </a:lnTo>
                <a:lnTo>
                  <a:pt x="6683501" y="3645218"/>
                </a:lnTo>
                <a:lnTo>
                  <a:pt x="6688178" y="3649345"/>
                </a:lnTo>
                <a:lnTo>
                  <a:pt x="6692855" y="3653790"/>
                </a:lnTo>
                <a:lnTo>
                  <a:pt x="7361725" y="4321810"/>
                </a:lnTo>
                <a:lnTo>
                  <a:pt x="7366068" y="4325938"/>
                </a:lnTo>
                <a:lnTo>
                  <a:pt x="7370746" y="4330065"/>
                </a:lnTo>
                <a:lnTo>
                  <a:pt x="7376091" y="4334193"/>
                </a:lnTo>
                <a:lnTo>
                  <a:pt x="7380769" y="4337685"/>
                </a:lnTo>
                <a:lnTo>
                  <a:pt x="7386114" y="4340860"/>
                </a:lnTo>
                <a:lnTo>
                  <a:pt x="7391460" y="4343718"/>
                </a:lnTo>
                <a:lnTo>
                  <a:pt x="7396806" y="4346575"/>
                </a:lnTo>
                <a:lnTo>
                  <a:pt x="7402485" y="4349115"/>
                </a:lnTo>
                <a:lnTo>
                  <a:pt x="7407831" y="4351020"/>
                </a:lnTo>
                <a:lnTo>
                  <a:pt x="7413511" y="4352608"/>
                </a:lnTo>
                <a:lnTo>
                  <a:pt x="7419524" y="4354513"/>
                </a:lnTo>
                <a:lnTo>
                  <a:pt x="7425204" y="4355465"/>
                </a:lnTo>
                <a:lnTo>
                  <a:pt x="7431218" y="4356418"/>
                </a:lnTo>
                <a:lnTo>
                  <a:pt x="7436898" y="4357053"/>
                </a:lnTo>
                <a:lnTo>
                  <a:pt x="7442911" y="4358005"/>
                </a:lnTo>
                <a:lnTo>
                  <a:pt x="7448591" y="4358005"/>
                </a:lnTo>
                <a:lnTo>
                  <a:pt x="7454605" y="4358005"/>
                </a:lnTo>
                <a:lnTo>
                  <a:pt x="7460619" y="4357053"/>
                </a:lnTo>
                <a:lnTo>
                  <a:pt x="7466298" y="4356418"/>
                </a:lnTo>
                <a:lnTo>
                  <a:pt x="7472312" y="4355465"/>
                </a:lnTo>
                <a:lnTo>
                  <a:pt x="7477992" y="4354513"/>
                </a:lnTo>
                <a:lnTo>
                  <a:pt x="7484006" y="4352608"/>
                </a:lnTo>
                <a:lnTo>
                  <a:pt x="7489351" y="4351020"/>
                </a:lnTo>
                <a:lnTo>
                  <a:pt x="7495031" y="4349115"/>
                </a:lnTo>
                <a:lnTo>
                  <a:pt x="7500711" y="4346575"/>
                </a:lnTo>
                <a:lnTo>
                  <a:pt x="7506056" y="4343718"/>
                </a:lnTo>
                <a:lnTo>
                  <a:pt x="7511402" y="4340860"/>
                </a:lnTo>
                <a:lnTo>
                  <a:pt x="7516414" y="4337685"/>
                </a:lnTo>
                <a:lnTo>
                  <a:pt x="7521425" y="4334193"/>
                </a:lnTo>
                <a:lnTo>
                  <a:pt x="7526771" y="4330065"/>
                </a:lnTo>
                <a:lnTo>
                  <a:pt x="7531114" y="4325938"/>
                </a:lnTo>
                <a:lnTo>
                  <a:pt x="7535791" y="4321810"/>
                </a:lnTo>
                <a:lnTo>
                  <a:pt x="7540469" y="4317048"/>
                </a:lnTo>
                <a:lnTo>
                  <a:pt x="7544478" y="4312285"/>
                </a:lnTo>
                <a:lnTo>
                  <a:pt x="7548153" y="4307523"/>
                </a:lnTo>
                <a:lnTo>
                  <a:pt x="7551494" y="4302443"/>
                </a:lnTo>
                <a:lnTo>
                  <a:pt x="7554835" y="4297363"/>
                </a:lnTo>
                <a:lnTo>
                  <a:pt x="7557842" y="4292283"/>
                </a:lnTo>
                <a:lnTo>
                  <a:pt x="7560515" y="4286568"/>
                </a:lnTo>
                <a:lnTo>
                  <a:pt x="7562854" y="4281170"/>
                </a:lnTo>
                <a:lnTo>
                  <a:pt x="7564858" y="4275455"/>
                </a:lnTo>
                <a:lnTo>
                  <a:pt x="7566863" y="4270058"/>
                </a:lnTo>
                <a:lnTo>
                  <a:pt x="7568533" y="4264025"/>
                </a:lnTo>
                <a:lnTo>
                  <a:pt x="7569870" y="4258310"/>
                </a:lnTo>
                <a:lnTo>
                  <a:pt x="7570872" y="4252595"/>
                </a:lnTo>
                <a:cubicBezTo>
                  <a:pt x="7571095" y="4250584"/>
                  <a:pt x="7571317" y="4248574"/>
                  <a:pt x="7571540" y="4246563"/>
                </a:cubicBezTo>
                <a:cubicBezTo>
                  <a:pt x="7571651" y="4244658"/>
                  <a:pt x="7571763" y="4242753"/>
                  <a:pt x="7571874" y="4240848"/>
                </a:cubicBezTo>
                <a:lnTo>
                  <a:pt x="7571874" y="4234815"/>
                </a:lnTo>
                <a:lnTo>
                  <a:pt x="7571874" y="4228783"/>
                </a:lnTo>
                <a:cubicBezTo>
                  <a:pt x="7571763" y="4226878"/>
                  <a:pt x="7571651" y="4224973"/>
                  <a:pt x="7571540" y="4223068"/>
                </a:cubicBezTo>
                <a:cubicBezTo>
                  <a:pt x="7571317" y="4221163"/>
                  <a:pt x="7571095" y="4219258"/>
                  <a:pt x="7570872" y="4217353"/>
                </a:cubicBezTo>
                <a:lnTo>
                  <a:pt x="7569870" y="4211320"/>
                </a:lnTo>
                <a:lnTo>
                  <a:pt x="7568533" y="4205605"/>
                </a:lnTo>
                <a:lnTo>
                  <a:pt x="7566863" y="4199890"/>
                </a:lnTo>
                <a:lnTo>
                  <a:pt x="7564858" y="4194175"/>
                </a:lnTo>
                <a:lnTo>
                  <a:pt x="7562854" y="4188460"/>
                </a:lnTo>
                <a:lnTo>
                  <a:pt x="7560515" y="4183063"/>
                </a:lnTo>
                <a:lnTo>
                  <a:pt x="7557842" y="4177665"/>
                </a:lnTo>
                <a:lnTo>
                  <a:pt x="7554835" y="4172268"/>
                </a:lnTo>
                <a:lnTo>
                  <a:pt x="7551494" y="4166870"/>
                </a:lnTo>
                <a:lnTo>
                  <a:pt x="7548153" y="4161790"/>
                </a:lnTo>
                <a:lnTo>
                  <a:pt x="7544478" y="4157028"/>
                </a:lnTo>
                <a:lnTo>
                  <a:pt x="7540469" y="4152265"/>
                </a:lnTo>
                <a:lnTo>
                  <a:pt x="7535791" y="4147820"/>
                </a:lnTo>
                <a:lnTo>
                  <a:pt x="7148903" y="3761423"/>
                </a:lnTo>
                <a:lnTo>
                  <a:pt x="6952786" y="3565208"/>
                </a:lnTo>
                <a:lnTo>
                  <a:pt x="6948108" y="3560445"/>
                </a:lnTo>
                <a:lnTo>
                  <a:pt x="6944099" y="3555683"/>
                </a:lnTo>
                <a:lnTo>
                  <a:pt x="6940424" y="3550920"/>
                </a:lnTo>
                <a:lnTo>
                  <a:pt x="6936749" y="3545840"/>
                </a:lnTo>
                <a:lnTo>
                  <a:pt x="6933408" y="3540760"/>
                </a:lnTo>
                <a:lnTo>
                  <a:pt x="6930735" y="3535680"/>
                </a:lnTo>
                <a:lnTo>
                  <a:pt x="6928062" y="3529965"/>
                </a:lnTo>
                <a:lnTo>
                  <a:pt x="6925724" y="3524568"/>
                </a:lnTo>
                <a:lnTo>
                  <a:pt x="6923385" y="3518853"/>
                </a:lnTo>
                <a:lnTo>
                  <a:pt x="6921380" y="3513455"/>
                </a:lnTo>
                <a:lnTo>
                  <a:pt x="6920044" y="3507423"/>
                </a:lnTo>
                <a:lnTo>
                  <a:pt x="6918708" y="3501708"/>
                </a:lnTo>
                <a:lnTo>
                  <a:pt x="6917705" y="3495993"/>
                </a:lnTo>
                <a:cubicBezTo>
                  <a:pt x="6917482" y="3493982"/>
                  <a:pt x="6917260" y="3491971"/>
                  <a:pt x="6917037" y="3489960"/>
                </a:cubicBezTo>
                <a:cubicBezTo>
                  <a:pt x="6916926" y="3488055"/>
                  <a:pt x="6916814" y="3486150"/>
                  <a:pt x="6916703" y="3484245"/>
                </a:cubicBezTo>
                <a:cubicBezTo>
                  <a:pt x="6916592" y="3482234"/>
                  <a:pt x="6916480" y="3480224"/>
                  <a:pt x="6916369" y="3478213"/>
                </a:cubicBezTo>
                <a:cubicBezTo>
                  <a:pt x="6916480" y="3476202"/>
                  <a:pt x="6916592" y="3474191"/>
                  <a:pt x="6916703" y="3472180"/>
                </a:cubicBezTo>
                <a:cubicBezTo>
                  <a:pt x="6916814" y="3470275"/>
                  <a:pt x="6916926" y="3468370"/>
                  <a:pt x="6917037" y="3466465"/>
                </a:cubicBezTo>
                <a:cubicBezTo>
                  <a:pt x="6917260" y="3464560"/>
                  <a:pt x="6917482" y="3462655"/>
                  <a:pt x="6917705" y="3460750"/>
                </a:cubicBezTo>
                <a:lnTo>
                  <a:pt x="6918708" y="3454718"/>
                </a:lnTo>
                <a:lnTo>
                  <a:pt x="6920044" y="3449003"/>
                </a:lnTo>
                <a:lnTo>
                  <a:pt x="6921380" y="3443288"/>
                </a:lnTo>
                <a:lnTo>
                  <a:pt x="6923385" y="3437255"/>
                </a:lnTo>
                <a:lnTo>
                  <a:pt x="6925724" y="3431858"/>
                </a:lnTo>
                <a:lnTo>
                  <a:pt x="6928062" y="3426460"/>
                </a:lnTo>
                <a:lnTo>
                  <a:pt x="6930735" y="3421063"/>
                </a:lnTo>
                <a:lnTo>
                  <a:pt x="6933408" y="3415348"/>
                </a:lnTo>
                <a:lnTo>
                  <a:pt x="6936749" y="3410268"/>
                </a:lnTo>
                <a:lnTo>
                  <a:pt x="6940424" y="3405505"/>
                </a:lnTo>
                <a:lnTo>
                  <a:pt x="6944099" y="3400425"/>
                </a:lnTo>
                <a:lnTo>
                  <a:pt x="6948108" y="3395663"/>
                </a:lnTo>
                <a:lnTo>
                  <a:pt x="6952786" y="3391218"/>
                </a:lnTo>
                <a:lnTo>
                  <a:pt x="6957129" y="3386773"/>
                </a:lnTo>
                <a:lnTo>
                  <a:pt x="6961807" y="3382645"/>
                </a:lnTo>
                <a:lnTo>
                  <a:pt x="6967152" y="3378835"/>
                </a:lnTo>
                <a:lnTo>
                  <a:pt x="6971830" y="3375343"/>
                </a:lnTo>
                <a:lnTo>
                  <a:pt x="6976841" y="3372168"/>
                </a:lnTo>
                <a:lnTo>
                  <a:pt x="6982521" y="3369310"/>
                </a:lnTo>
                <a:lnTo>
                  <a:pt x="6987866" y="3366453"/>
                </a:lnTo>
                <a:lnTo>
                  <a:pt x="6993546" y="3364230"/>
                </a:lnTo>
                <a:lnTo>
                  <a:pt x="6998892" y="3362008"/>
                </a:lnTo>
                <a:lnTo>
                  <a:pt x="7004571" y="3360103"/>
                </a:lnTo>
                <a:lnTo>
                  <a:pt x="7010585" y="3358833"/>
                </a:lnTo>
                <a:lnTo>
                  <a:pt x="7016265" y="3357245"/>
                </a:lnTo>
                <a:lnTo>
                  <a:pt x="7022279" y="3356293"/>
                </a:lnTo>
                <a:lnTo>
                  <a:pt x="7027958" y="3355658"/>
                </a:lnTo>
                <a:lnTo>
                  <a:pt x="7033972" y="3355340"/>
                </a:lnTo>
                <a:lnTo>
                  <a:pt x="7039652" y="3355023"/>
                </a:lnTo>
                <a:lnTo>
                  <a:pt x="7045666" y="3355340"/>
                </a:lnTo>
                <a:lnTo>
                  <a:pt x="7051680" y="3355658"/>
                </a:lnTo>
                <a:lnTo>
                  <a:pt x="7057359" y="3356293"/>
                </a:lnTo>
                <a:lnTo>
                  <a:pt x="7063373" y="3357245"/>
                </a:lnTo>
                <a:lnTo>
                  <a:pt x="7069053" y="3358833"/>
                </a:lnTo>
                <a:lnTo>
                  <a:pt x="7075067" y="3360103"/>
                </a:lnTo>
                <a:lnTo>
                  <a:pt x="7080412" y="3362008"/>
                </a:lnTo>
                <a:lnTo>
                  <a:pt x="7086092" y="3364230"/>
                </a:lnTo>
                <a:lnTo>
                  <a:pt x="7091772" y="3366453"/>
                </a:lnTo>
                <a:lnTo>
                  <a:pt x="7097117" y="3369310"/>
                </a:lnTo>
                <a:lnTo>
                  <a:pt x="7102463" y="3372168"/>
                </a:lnTo>
                <a:lnTo>
                  <a:pt x="7107474" y="3375343"/>
                </a:lnTo>
                <a:lnTo>
                  <a:pt x="7112486" y="3378835"/>
                </a:lnTo>
                <a:lnTo>
                  <a:pt x="7117497" y="3382645"/>
                </a:lnTo>
                <a:lnTo>
                  <a:pt x="7122175" y="3386773"/>
                </a:lnTo>
                <a:lnTo>
                  <a:pt x="7126852" y="3391218"/>
                </a:lnTo>
                <a:lnTo>
                  <a:pt x="7334329" y="3598228"/>
                </a:lnTo>
                <a:lnTo>
                  <a:pt x="7338672" y="3602673"/>
                </a:lnTo>
                <a:lnTo>
                  <a:pt x="7343349" y="3606800"/>
                </a:lnTo>
                <a:lnTo>
                  <a:pt x="7348695" y="3610610"/>
                </a:lnTo>
                <a:lnTo>
                  <a:pt x="7353372" y="3613785"/>
                </a:lnTo>
                <a:lnTo>
                  <a:pt x="7358718" y="3617278"/>
                </a:lnTo>
                <a:lnTo>
                  <a:pt x="7364064" y="3620135"/>
                </a:lnTo>
                <a:lnTo>
                  <a:pt x="7369409" y="3622675"/>
                </a:lnTo>
                <a:lnTo>
                  <a:pt x="7375089" y="3625215"/>
                </a:lnTo>
                <a:lnTo>
                  <a:pt x="7380435" y="3627120"/>
                </a:lnTo>
                <a:lnTo>
                  <a:pt x="7386114" y="3629343"/>
                </a:lnTo>
                <a:lnTo>
                  <a:pt x="7392128" y="3630613"/>
                </a:lnTo>
                <a:lnTo>
                  <a:pt x="7397808" y="3631883"/>
                </a:lnTo>
                <a:lnTo>
                  <a:pt x="7403822" y="3633153"/>
                </a:lnTo>
                <a:lnTo>
                  <a:pt x="7409501" y="3633788"/>
                </a:lnTo>
                <a:lnTo>
                  <a:pt x="7415515" y="3634105"/>
                </a:lnTo>
                <a:lnTo>
                  <a:pt x="7421195" y="3634105"/>
                </a:lnTo>
                <a:lnTo>
                  <a:pt x="7427209" y="3634105"/>
                </a:lnTo>
                <a:lnTo>
                  <a:pt x="7433223" y="3633788"/>
                </a:lnTo>
                <a:lnTo>
                  <a:pt x="7438902" y="3633153"/>
                </a:lnTo>
                <a:lnTo>
                  <a:pt x="7444916" y="3631883"/>
                </a:lnTo>
                <a:lnTo>
                  <a:pt x="7450596" y="3630613"/>
                </a:lnTo>
                <a:lnTo>
                  <a:pt x="7456610" y="3629343"/>
                </a:lnTo>
                <a:lnTo>
                  <a:pt x="7461955" y="3627120"/>
                </a:lnTo>
                <a:lnTo>
                  <a:pt x="7467635" y="3625215"/>
                </a:lnTo>
                <a:lnTo>
                  <a:pt x="7473315" y="3622675"/>
                </a:lnTo>
                <a:lnTo>
                  <a:pt x="7478660" y="3620135"/>
                </a:lnTo>
                <a:lnTo>
                  <a:pt x="7484006" y="3617278"/>
                </a:lnTo>
                <a:lnTo>
                  <a:pt x="7489017" y="3613785"/>
                </a:lnTo>
                <a:lnTo>
                  <a:pt x="7494029" y="3610610"/>
                </a:lnTo>
                <a:lnTo>
                  <a:pt x="7499374" y="3606800"/>
                </a:lnTo>
                <a:lnTo>
                  <a:pt x="7503718" y="3602673"/>
                </a:lnTo>
                <a:lnTo>
                  <a:pt x="7508395" y="3598228"/>
                </a:lnTo>
                <a:lnTo>
                  <a:pt x="7513073" y="3593783"/>
                </a:lnTo>
                <a:lnTo>
                  <a:pt x="7517082" y="3589020"/>
                </a:lnTo>
                <a:lnTo>
                  <a:pt x="7520757" y="3583940"/>
                </a:lnTo>
                <a:lnTo>
                  <a:pt x="7524098" y="3578860"/>
                </a:lnTo>
                <a:lnTo>
                  <a:pt x="7527439" y="3573463"/>
                </a:lnTo>
                <a:lnTo>
                  <a:pt x="7530446" y="3568383"/>
                </a:lnTo>
                <a:lnTo>
                  <a:pt x="7533119" y="3562985"/>
                </a:lnTo>
                <a:lnTo>
                  <a:pt x="7535457" y="3557588"/>
                </a:lnTo>
                <a:lnTo>
                  <a:pt x="7537462" y="3551873"/>
                </a:lnTo>
                <a:lnTo>
                  <a:pt x="7539467" y="3546158"/>
                </a:lnTo>
                <a:lnTo>
                  <a:pt x="7541137" y="3540443"/>
                </a:lnTo>
                <a:lnTo>
                  <a:pt x="7542473" y="3534410"/>
                </a:lnTo>
                <a:lnTo>
                  <a:pt x="7543476" y="3528695"/>
                </a:lnTo>
                <a:cubicBezTo>
                  <a:pt x="7543699" y="3526790"/>
                  <a:pt x="7543921" y="3524885"/>
                  <a:pt x="7544144" y="3522980"/>
                </a:cubicBezTo>
                <a:cubicBezTo>
                  <a:pt x="7544255" y="3520969"/>
                  <a:pt x="7544367" y="3518959"/>
                  <a:pt x="7544478" y="3516948"/>
                </a:cubicBezTo>
                <a:lnTo>
                  <a:pt x="7544478" y="3511233"/>
                </a:lnTo>
                <a:lnTo>
                  <a:pt x="7544478" y="3505200"/>
                </a:lnTo>
                <a:cubicBezTo>
                  <a:pt x="7544367" y="3503189"/>
                  <a:pt x="7544255" y="3501179"/>
                  <a:pt x="7544144" y="3499168"/>
                </a:cubicBezTo>
                <a:cubicBezTo>
                  <a:pt x="7543921" y="3497263"/>
                  <a:pt x="7543699" y="3495358"/>
                  <a:pt x="7543476" y="3493453"/>
                </a:cubicBezTo>
                <a:lnTo>
                  <a:pt x="7542473" y="3487738"/>
                </a:lnTo>
                <a:lnTo>
                  <a:pt x="7541137" y="3481705"/>
                </a:lnTo>
                <a:lnTo>
                  <a:pt x="7539467" y="3475990"/>
                </a:lnTo>
                <a:lnTo>
                  <a:pt x="7537462" y="3470593"/>
                </a:lnTo>
                <a:lnTo>
                  <a:pt x="7535457" y="3464878"/>
                </a:lnTo>
                <a:lnTo>
                  <a:pt x="7533119" y="3459163"/>
                </a:lnTo>
                <a:lnTo>
                  <a:pt x="7530446" y="3453765"/>
                </a:lnTo>
                <a:lnTo>
                  <a:pt x="7527439" y="3448685"/>
                </a:lnTo>
                <a:lnTo>
                  <a:pt x="7524098" y="3443605"/>
                </a:lnTo>
                <a:lnTo>
                  <a:pt x="7520757" y="3438525"/>
                </a:lnTo>
                <a:lnTo>
                  <a:pt x="7517082" y="3433763"/>
                </a:lnTo>
                <a:lnTo>
                  <a:pt x="7513073" y="3428683"/>
                </a:lnTo>
                <a:lnTo>
                  <a:pt x="7508395" y="3423920"/>
                </a:lnTo>
                <a:lnTo>
                  <a:pt x="6839860" y="2756218"/>
                </a:lnTo>
                <a:lnTo>
                  <a:pt x="6836519" y="2753043"/>
                </a:lnTo>
                <a:lnTo>
                  <a:pt x="6833178" y="2749233"/>
                </a:lnTo>
                <a:lnTo>
                  <a:pt x="6826830" y="2741295"/>
                </a:lnTo>
                <a:lnTo>
                  <a:pt x="6821818" y="2733040"/>
                </a:lnTo>
                <a:lnTo>
                  <a:pt x="6817141" y="2724468"/>
                </a:lnTo>
                <a:lnTo>
                  <a:pt x="6812797" y="2715895"/>
                </a:lnTo>
                <a:lnTo>
                  <a:pt x="6809791" y="2707005"/>
                </a:lnTo>
                <a:lnTo>
                  <a:pt x="6807452" y="2697798"/>
                </a:lnTo>
                <a:lnTo>
                  <a:pt x="6805447" y="2688590"/>
                </a:lnTo>
                <a:lnTo>
                  <a:pt x="410892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: Shape 23"/>
          <p:cNvSpPr>
            <a:spLocks/>
          </p:cNvSpPr>
          <p:nvPr userDrawn="1"/>
        </p:nvSpPr>
        <p:spPr bwMode="auto">
          <a:xfrm flipH="1">
            <a:off x="0" y="0"/>
            <a:ext cx="6544781" cy="4110038"/>
          </a:xfrm>
          <a:custGeom>
            <a:avLst/>
            <a:gdLst>
              <a:gd name="T0" fmla="*/ 2693635 w 5037736"/>
              <a:gd name="T1" fmla="*/ 2674003 h 4110086"/>
              <a:gd name="T2" fmla="*/ 2697310 w 5037736"/>
              <a:gd name="T3" fmla="*/ 2638763 h 4110086"/>
              <a:gd name="T4" fmla="*/ 2710999 w 5037736"/>
              <a:gd name="T5" fmla="*/ 2605432 h 4110086"/>
              <a:gd name="T6" fmla="*/ 2734037 w 5037736"/>
              <a:gd name="T7" fmla="*/ 2577811 h 4110086"/>
              <a:gd name="T8" fmla="*/ 2759414 w 5037736"/>
              <a:gd name="T9" fmla="*/ 2560032 h 4110086"/>
              <a:gd name="T10" fmla="*/ 2787464 w 5037736"/>
              <a:gd name="T11" fmla="*/ 2549555 h 4110086"/>
              <a:gd name="T12" fmla="*/ 2816516 w 5037736"/>
              <a:gd name="T13" fmla="*/ 2546063 h 4110086"/>
              <a:gd name="T14" fmla="*/ 2845898 w 5037736"/>
              <a:gd name="T15" fmla="*/ 2549555 h 4110086"/>
              <a:gd name="T16" fmla="*/ 2873947 w 5037736"/>
              <a:gd name="T17" fmla="*/ 2560032 h 4110086"/>
              <a:gd name="T18" fmla="*/ 2898990 w 5037736"/>
              <a:gd name="T19" fmla="*/ 2577811 h 4110086"/>
              <a:gd name="T20" fmla="*/ 4410924 w 5037736"/>
              <a:gd name="T21" fmla="*/ 4086083 h 4110086"/>
              <a:gd name="T22" fmla="*/ 4437637 w 5037736"/>
              <a:gd name="T23" fmla="*/ 4101004 h 4110086"/>
              <a:gd name="T24" fmla="*/ 4466020 w 5037736"/>
              <a:gd name="T25" fmla="*/ 4108624 h 4110086"/>
              <a:gd name="T26" fmla="*/ 4495402 w 5037736"/>
              <a:gd name="T27" fmla="*/ 4109259 h 4110086"/>
              <a:gd name="T28" fmla="*/ 4524454 w 5037736"/>
              <a:gd name="T29" fmla="*/ 4102909 h 4110086"/>
              <a:gd name="T30" fmla="*/ 4551500 w 5037736"/>
              <a:gd name="T31" fmla="*/ 4089575 h 4110086"/>
              <a:gd name="T32" fmla="*/ 4575209 w 5037736"/>
              <a:gd name="T33" fmla="*/ 4069256 h 4110086"/>
              <a:gd name="T34" fmla="*/ 4592906 w 5037736"/>
              <a:gd name="T35" fmla="*/ 4044179 h 4110086"/>
              <a:gd name="T36" fmla="*/ 4603588 w 5037736"/>
              <a:gd name="T37" fmla="*/ 4015924 h 4110086"/>
              <a:gd name="T38" fmla="*/ 4606929 w 5037736"/>
              <a:gd name="T39" fmla="*/ 3987033 h 4110086"/>
              <a:gd name="T40" fmla="*/ 4603588 w 5037736"/>
              <a:gd name="T41" fmla="*/ 3957512 h 4110086"/>
              <a:gd name="T42" fmla="*/ 4592906 w 5037736"/>
              <a:gd name="T43" fmla="*/ 3929573 h 4110086"/>
              <a:gd name="T44" fmla="*/ 4575209 w 5037736"/>
              <a:gd name="T45" fmla="*/ 3904493 h 4110086"/>
              <a:gd name="T46" fmla="*/ 3262617 w 5037736"/>
              <a:gd name="T47" fmla="*/ 2590828 h 4110086"/>
              <a:gd name="T48" fmla="*/ 3247922 w 5037736"/>
              <a:gd name="T49" fmla="*/ 2564477 h 4110086"/>
              <a:gd name="T50" fmla="*/ 3240242 w 5037736"/>
              <a:gd name="T51" fmla="*/ 2535904 h 4110086"/>
              <a:gd name="T52" fmla="*/ 3239574 w 5037736"/>
              <a:gd name="T53" fmla="*/ 2506382 h 4110086"/>
              <a:gd name="T54" fmla="*/ 3245921 w 5037736"/>
              <a:gd name="T55" fmla="*/ 2477174 h 4110086"/>
              <a:gd name="T56" fmla="*/ 3259276 w 5037736"/>
              <a:gd name="T57" fmla="*/ 2450188 h 4110086"/>
              <a:gd name="T58" fmla="*/ 3279979 w 5037736"/>
              <a:gd name="T59" fmla="*/ 2426699 h 4110086"/>
              <a:gd name="T60" fmla="*/ 3305022 w 5037736"/>
              <a:gd name="T61" fmla="*/ 2409238 h 4110086"/>
              <a:gd name="T62" fmla="*/ 3333069 w 5037736"/>
              <a:gd name="T63" fmla="*/ 2398761 h 4110086"/>
              <a:gd name="T64" fmla="*/ 3362455 w 5037736"/>
              <a:gd name="T65" fmla="*/ 2395269 h 4110086"/>
              <a:gd name="T66" fmla="*/ 3391502 w 5037736"/>
              <a:gd name="T67" fmla="*/ 2398761 h 4110086"/>
              <a:gd name="T68" fmla="*/ 3419552 w 5037736"/>
              <a:gd name="T69" fmla="*/ 2409238 h 4110086"/>
              <a:gd name="T70" fmla="*/ 3444929 w 5037736"/>
              <a:gd name="T71" fmla="*/ 2426699 h 4110086"/>
              <a:gd name="T72" fmla="*/ 4182196 w 5037736"/>
              <a:gd name="T73" fmla="*/ 3161310 h 4110086"/>
              <a:gd name="T74" fmla="*/ 4208576 w 5037736"/>
              <a:gd name="T75" fmla="*/ 3175914 h 4110086"/>
              <a:gd name="T76" fmla="*/ 4237293 w 5037736"/>
              <a:gd name="T77" fmla="*/ 3183851 h 4110086"/>
              <a:gd name="T78" fmla="*/ 4266675 w 5037736"/>
              <a:gd name="T79" fmla="*/ 3184486 h 4110086"/>
              <a:gd name="T80" fmla="*/ 4295727 w 5037736"/>
              <a:gd name="T81" fmla="*/ 3178136 h 4110086"/>
              <a:gd name="T82" fmla="*/ 4322774 w 5037736"/>
              <a:gd name="T83" fmla="*/ 3164802 h 4110086"/>
              <a:gd name="T84" fmla="*/ 4346481 w 5037736"/>
              <a:gd name="T85" fmla="*/ 3144483 h 4110086"/>
              <a:gd name="T86" fmla="*/ 4363844 w 5037736"/>
              <a:gd name="T87" fmla="*/ 3119407 h 4110086"/>
              <a:gd name="T88" fmla="*/ 4374529 w 5037736"/>
              <a:gd name="T89" fmla="*/ 3091151 h 4110086"/>
              <a:gd name="T90" fmla="*/ 4378201 w 5037736"/>
              <a:gd name="T91" fmla="*/ 3062260 h 4110086"/>
              <a:gd name="T92" fmla="*/ 4374529 w 5037736"/>
              <a:gd name="T93" fmla="*/ 3032739 h 4110086"/>
              <a:gd name="T94" fmla="*/ 4363844 w 5037736"/>
              <a:gd name="T95" fmla="*/ 3004801 h 4110086"/>
              <a:gd name="T96" fmla="*/ 4346481 w 5037736"/>
              <a:gd name="T97" fmla="*/ 2979720 h 4110086"/>
              <a:gd name="T98" fmla="*/ 3985527 w 5037736"/>
              <a:gd name="T99" fmla="*/ 2617809 h 4110086"/>
              <a:gd name="T100" fmla="*/ 3969166 w 5037736"/>
              <a:gd name="T101" fmla="*/ 2591780 h 4110086"/>
              <a:gd name="T102" fmla="*/ 3960150 w 5037736"/>
              <a:gd name="T103" fmla="*/ 2563842 h 4110086"/>
              <a:gd name="T104" fmla="*/ 3957811 w 5037736"/>
              <a:gd name="T105" fmla="*/ 2534316 h 4110086"/>
              <a:gd name="T106" fmla="*/ 3963154 w 5037736"/>
              <a:gd name="T107" fmla="*/ 2505112 h 4110086"/>
              <a:gd name="T108" fmla="*/ 3975175 w 5037736"/>
              <a:gd name="T109" fmla="*/ 2477492 h 4110086"/>
              <a:gd name="T110" fmla="*/ 3993875 w 5037736"/>
              <a:gd name="T111" fmla="*/ 2453046 h 4110086"/>
              <a:gd name="T112" fmla="*/ 4018584 w 5037736"/>
              <a:gd name="T113" fmla="*/ 2434318 h 4110086"/>
              <a:gd name="T114" fmla="*/ 4045964 w 5037736"/>
              <a:gd name="T115" fmla="*/ 2422254 h 4110086"/>
              <a:gd name="T116" fmla="*/ 4075013 w 5037736"/>
              <a:gd name="T117" fmla="*/ 2417175 h 4110086"/>
              <a:gd name="T118" fmla="*/ 4104399 w 5037736"/>
              <a:gd name="T119" fmla="*/ 2419397 h 4110086"/>
              <a:gd name="T120" fmla="*/ 4132778 w 5037736"/>
              <a:gd name="T121" fmla="*/ 2428286 h 4110086"/>
              <a:gd name="T122" fmla="*/ 4158824 w 5037736"/>
              <a:gd name="T123" fmla="*/ 2444791 h 4110086"/>
              <a:gd name="T124" fmla="*/ 5035344 w 5037736"/>
              <a:gd name="T125" fmla="*/ 0 h 411008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037736" h="4110086">
                <a:moveTo>
                  <a:pt x="5037736" y="0"/>
                </a:moveTo>
                <a:lnTo>
                  <a:pt x="0" y="0"/>
                </a:lnTo>
                <a:lnTo>
                  <a:pt x="2696252" y="2688414"/>
                </a:lnTo>
                <a:cubicBezTo>
                  <a:pt x="2695918" y="2685874"/>
                  <a:pt x="2695918" y="2683652"/>
                  <a:pt x="2695583" y="2681112"/>
                </a:cubicBezTo>
                <a:cubicBezTo>
                  <a:pt x="2695249" y="2678889"/>
                  <a:pt x="2695249" y="2676350"/>
                  <a:pt x="2694915" y="2674127"/>
                </a:cubicBezTo>
                <a:lnTo>
                  <a:pt x="2694915" y="2667143"/>
                </a:lnTo>
                <a:cubicBezTo>
                  <a:pt x="2694915" y="2664920"/>
                  <a:pt x="2695249" y="2662381"/>
                  <a:pt x="2695249" y="2660158"/>
                </a:cubicBezTo>
                <a:cubicBezTo>
                  <a:pt x="2695583" y="2657618"/>
                  <a:pt x="2695583" y="2655396"/>
                  <a:pt x="2695918" y="2652856"/>
                </a:cubicBezTo>
                <a:cubicBezTo>
                  <a:pt x="2696252" y="2650634"/>
                  <a:pt x="2696586" y="2648094"/>
                  <a:pt x="2696920" y="2645872"/>
                </a:cubicBezTo>
                <a:cubicBezTo>
                  <a:pt x="2697588" y="2643649"/>
                  <a:pt x="2697922" y="2641109"/>
                  <a:pt x="2698590" y="2638887"/>
                </a:cubicBezTo>
                <a:cubicBezTo>
                  <a:pt x="2699258" y="2636665"/>
                  <a:pt x="2699592" y="2634125"/>
                  <a:pt x="2700260" y="2631903"/>
                </a:cubicBezTo>
                <a:cubicBezTo>
                  <a:pt x="2700929" y="2629680"/>
                  <a:pt x="2701931" y="2627458"/>
                  <a:pt x="2702599" y="2625235"/>
                </a:cubicBezTo>
                <a:lnTo>
                  <a:pt x="2705605" y="2618568"/>
                </a:lnTo>
                <a:cubicBezTo>
                  <a:pt x="2706608" y="2616346"/>
                  <a:pt x="2707944" y="2614441"/>
                  <a:pt x="2708946" y="2612219"/>
                </a:cubicBezTo>
                <a:cubicBezTo>
                  <a:pt x="2709948" y="2609996"/>
                  <a:pt x="2711285" y="2607774"/>
                  <a:pt x="2712287" y="2605552"/>
                </a:cubicBezTo>
                <a:cubicBezTo>
                  <a:pt x="2713623" y="2603647"/>
                  <a:pt x="2714959" y="2601425"/>
                  <a:pt x="2716296" y="2599520"/>
                </a:cubicBezTo>
                <a:cubicBezTo>
                  <a:pt x="2717966" y="2597615"/>
                  <a:pt x="2719302" y="2595392"/>
                  <a:pt x="2720973" y="2593488"/>
                </a:cubicBezTo>
                <a:cubicBezTo>
                  <a:pt x="2722643" y="2591583"/>
                  <a:pt x="2723979" y="2589678"/>
                  <a:pt x="2725649" y="2587773"/>
                </a:cubicBezTo>
                <a:lnTo>
                  <a:pt x="2730660" y="2582058"/>
                </a:lnTo>
                <a:cubicBezTo>
                  <a:pt x="2732331" y="2580788"/>
                  <a:pt x="2733667" y="2579201"/>
                  <a:pt x="2735337" y="2577931"/>
                </a:cubicBezTo>
                <a:cubicBezTo>
                  <a:pt x="2737008" y="2576661"/>
                  <a:pt x="2738344" y="2575074"/>
                  <a:pt x="2740014" y="2573804"/>
                </a:cubicBezTo>
                <a:lnTo>
                  <a:pt x="2745025" y="2569994"/>
                </a:lnTo>
                <a:lnTo>
                  <a:pt x="2750036" y="2566184"/>
                </a:lnTo>
                <a:cubicBezTo>
                  <a:pt x="2751707" y="2565232"/>
                  <a:pt x="2753711" y="2564279"/>
                  <a:pt x="2755381" y="2563327"/>
                </a:cubicBezTo>
                <a:cubicBezTo>
                  <a:pt x="2757052" y="2562375"/>
                  <a:pt x="2759056" y="2561105"/>
                  <a:pt x="2760726" y="2560152"/>
                </a:cubicBezTo>
                <a:cubicBezTo>
                  <a:pt x="2762397" y="2559200"/>
                  <a:pt x="2764401" y="2558247"/>
                  <a:pt x="2766072" y="2557295"/>
                </a:cubicBezTo>
                <a:cubicBezTo>
                  <a:pt x="2767742" y="2556660"/>
                  <a:pt x="2769746" y="2555708"/>
                  <a:pt x="2771417" y="2555073"/>
                </a:cubicBezTo>
                <a:cubicBezTo>
                  <a:pt x="2773421" y="2554438"/>
                  <a:pt x="2775091" y="2553485"/>
                  <a:pt x="2777096" y="2552850"/>
                </a:cubicBezTo>
                <a:cubicBezTo>
                  <a:pt x="2779100" y="2552215"/>
                  <a:pt x="2780770" y="2551898"/>
                  <a:pt x="2782775" y="2551263"/>
                </a:cubicBezTo>
                <a:cubicBezTo>
                  <a:pt x="2784779" y="2550628"/>
                  <a:pt x="2786784" y="2550310"/>
                  <a:pt x="2788788" y="2549675"/>
                </a:cubicBezTo>
                <a:cubicBezTo>
                  <a:pt x="2790792" y="2549358"/>
                  <a:pt x="2792463" y="2548723"/>
                  <a:pt x="2794467" y="2548406"/>
                </a:cubicBezTo>
                <a:lnTo>
                  <a:pt x="2800146" y="2547453"/>
                </a:lnTo>
                <a:cubicBezTo>
                  <a:pt x="2802151" y="2547136"/>
                  <a:pt x="2804155" y="2547136"/>
                  <a:pt x="2806159" y="2546818"/>
                </a:cubicBezTo>
                <a:cubicBezTo>
                  <a:pt x="2808164" y="2546501"/>
                  <a:pt x="2809834" y="2546501"/>
                  <a:pt x="2811839" y="2546183"/>
                </a:cubicBezTo>
                <a:lnTo>
                  <a:pt x="2817852" y="2546183"/>
                </a:lnTo>
                <a:lnTo>
                  <a:pt x="2823865" y="2546183"/>
                </a:lnTo>
                <a:cubicBezTo>
                  <a:pt x="2825869" y="2546501"/>
                  <a:pt x="2827874" y="2546501"/>
                  <a:pt x="2829878" y="2546818"/>
                </a:cubicBezTo>
                <a:cubicBezTo>
                  <a:pt x="2831883" y="2547136"/>
                  <a:pt x="2833553" y="2547136"/>
                  <a:pt x="2835557" y="2547453"/>
                </a:cubicBezTo>
                <a:lnTo>
                  <a:pt x="2841236" y="2548406"/>
                </a:lnTo>
                <a:cubicBezTo>
                  <a:pt x="2843241" y="2548723"/>
                  <a:pt x="2845245" y="2549358"/>
                  <a:pt x="2847250" y="2549675"/>
                </a:cubicBezTo>
                <a:cubicBezTo>
                  <a:pt x="2849254" y="2550310"/>
                  <a:pt x="2850924" y="2550628"/>
                  <a:pt x="2852929" y="2551263"/>
                </a:cubicBezTo>
                <a:cubicBezTo>
                  <a:pt x="2854933" y="2551898"/>
                  <a:pt x="2856604" y="2552215"/>
                  <a:pt x="2858608" y="2552850"/>
                </a:cubicBezTo>
                <a:cubicBezTo>
                  <a:pt x="2860612" y="2553485"/>
                  <a:pt x="2862283" y="2554438"/>
                  <a:pt x="2864287" y="2555073"/>
                </a:cubicBezTo>
                <a:cubicBezTo>
                  <a:pt x="2866291" y="2555708"/>
                  <a:pt x="2867962" y="2556660"/>
                  <a:pt x="2869966" y="2557295"/>
                </a:cubicBezTo>
                <a:cubicBezTo>
                  <a:pt x="2871637" y="2558247"/>
                  <a:pt x="2873641" y="2559200"/>
                  <a:pt x="2875311" y="2560152"/>
                </a:cubicBezTo>
                <a:cubicBezTo>
                  <a:pt x="2876982" y="2561105"/>
                  <a:pt x="2878652" y="2562375"/>
                  <a:pt x="2880322" y="2563327"/>
                </a:cubicBezTo>
                <a:cubicBezTo>
                  <a:pt x="2881993" y="2564279"/>
                  <a:pt x="2883997" y="2565232"/>
                  <a:pt x="2885667" y="2566184"/>
                </a:cubicBezTo>
                <a:lnTo>
                  <a:pt x="2890678" y="2569994"/>
                </a:lnTo>
                <a:lnTo>
                  <a:pt x="2895689" y="2573804"/>
                </a:lnTo>
                <a:cubicBezTo>
                  <a:pt x="2897360" y="2575074"/>
                  <a:pt x="2898696" y="2576661"/>
                  <a:pt x="2900366" y="2577931"/>
                </a:cubicBezTo>
                <a:cubicBezTo>
                  <a:pt x="2902037" y="2579201"/>
                  <a:pt x="2903373" y="2580788"/>
                  <a:pt x="2905043" y="2582058"/>
                </a:cubicBezTo>
                <a:lnTo>
                  <a:pt x="4398989" y="4073893"/>
                </a:lnTo>
                <a:cubicBezTo>
                  <a:pt x="4400325" y="4075480"/>
                  <a:pt x="4401995" y="4076750"/>
                  <a:pt x="4403332" y="4078338"/>
                </a:cubicBezTo>
                <a:cubicBezTo>
                  <a:pt x="4405002" y="4079608"/>
                  <a:pt x="4406338" y="4081195"/>
                  <a:pt x="4408009" y="4082465"/>
                </a:cubicBezTo>
                <a:lnTo>
                  <a:pt x="4413020" y="4086275"/>
                </a:lnTo>
                <a:cubicBezTo>
                  <a:pt x="4414690" y="4087545"/>
                  <a:pt x="4416360" y="4088497"/>
                  <a:pt x="4418031" y="4089767"/>
                </a:cubicBezTo>
                <a:cubicBezTo>
                  <a:pt x="4419701" y="4091037"/>
                  <a:pt x="4421372" y="4091989"/>
                  <a:pt x="4423042" y="4093259"/>
                </a:cubicBezTo>
                <a:cubicBezTo>
                  <a:pt x="4425046" y="4094212"/>
                  <a:pt x="4426716" y="4094847"/>
                  <a:pt x="4428721" y="4095799"/>
                </a:cubicBezTo>
                <a:lnTo>
                  <a:pt x="4433732" y="4098656"/>
                </a:lnTo>
                <a:cubicBezTo>
                  <a:pt x="4435736" y="4099609"/>
                  <a:pt x="4437741" y="4100244"/>
                  <a:pt x="4439745" y="4101196"/>
                </a:cubicBezTo>
                <a:cubicBezTo>
                  <a:pt x="4441416" y="4101831"/>
                  <a:pt x="4443420" y="4102466"/>
                  <a:pt x="4445090" y="4103101"/>
                </a:cubicBezTo>
                <a:cubicBezTo>
                  <a:pt x="4447094" y="4103736"/>
                  <a:pt x="4448765" y="4104371"/>
                  <a:pt x="4450769" y="4105006"/>
                </a:cubicBezTo>
                <a:cubicBezTo>
                  <a:pt x="4452774" y="4105641"/>
                  <a:pt x="4454444" y="4105958"/>
                  <a:pt x="4456449" y="4106593"/>
                </a:cubicBezTo>
                <a:cubicBezTo>
                  <a:pt x="4458453" y="4106911"/>
                  <a:pt x="4460123" y="4107546"/>
                  <a:pt x="4462127" y="4107863"/>
                </a:cubicBezTo>
                <a:lnTo>
                  <a:pt x="4468140" y="4108816"/>
                </a:lnTo>
                <a:cubicBezTo>
                  <a:pt x="4470145" y="4109133"/>
                  <a:pt x="4472149" y="4109133"/>
                  <a:pt x="4474154" y="4109451"/>
                </a:cubicBezTo>
                <a:cubicBezTo>
                  <a:pt x="4476158" y="4109768"/>
                  <a:pt x="4478162" y="4109768"/>
                  <a:pt x="4480167" y="4110086"/>
                </a:cubicBezTo>
                <a:lnTo>
                  <a:pt x="4485846" y="4110086"/>
                </a:lnTo>
                <a:lnTo>
                  <a:pt x="4491526" y="4110086"/>
                </a:lnTo>
                <a:cubicBezTo>
                  <a:pt x="4493529" y="4109768"/>
                  <a:pt x="4495534" y="4109768"/>
                  <a:pt x="4497538" y="4109451"/>
                </a:cubicBezTo>
                <a:cubicBezTo>
                  <a:pt x="4499543" y="4109133"/>
                  <a:pt x="4501547" y="4109133"/>
                  <a:pt x="4503551" y="4108816"/>
                </a:cubicBezTo>
                <a:lnTo>
                  <a:pt x="4509565" y="4107863"/>
                </a:lnTo>
                <a:cubicBezTo>
                  <a:pt x="4511569" y="4107546"/>
                  <a:pt x="4513239" y="4106911"/>
                  <a:pt x="4515244" y="4106593"/>
                </a:cubicBezTo>
                <a:cubicBezTo>
                  <a:pt x="4516915" y="4105958"/>
                  <a:pt x="4518919" y="4105641"/>
                  <a:pt x="4520589" y="4105006"/>
                </a:cubicBezTo>
                <a:lnTo>
                  <a:pt x="4526602" y="4103101"/>
                </a:lnTo>
                <a:cubicBezTo>
                  <a:pt x="4528272" y="4102466"/>
                  <a:pt x="4530277" y="4101831"/>
                  <a:pt x="4531948" y="4101196"/>
                </a:cubicBezTo>
                <a:cubicBezTo>
                  <a:pt x="4533952" y="4100244"/>
                  <a:pt x="4535956" y="4099609"/>
                  <a:pt x="4537960" y="4098656"/>
                </a:cubicBezTo>
                <a:lnTo>
                  <a:pt x="4542971" y="4095799"/>
                </a:lnTo>
                <a:cubicBezTo>
                  <a:pt x="4544976" y="4094847"/>
                  <a:pt x="4546646" y="4094212"/>
                  <a:pt x="4548650" y="4093259"/>
                </a:cubicBezTo>
                <a:cubicBezTo>
                  <a:pt x="4550321" y="4091989"/>
                  <a:pt x="4551991" y="4091037"/>
                  <a:pt x="4553661" y="4089767"/>
                </a:cubicBezTo>
                <a:cubicBezTo>
                  <a:pt x="4555332" y="4088497"/>
                  <a:pt x="4557002" y="4087545"/>
                  <a:pt x="4558672" y="4086275"/>
                </a:cubicBezTo>
                <a:lnTo>
                  <a:pt x="4563683" y="4082465"/>
                </a:lnTo>
                <a:cubicBezTo>
                  <a:pt x="4565354" y="4081195"/>
                  <a:pt x="4566690" y="4079608"/>
                  <a:pt x="4568360" y="4078338"/>
                </a:cubicBezTo>
                <a:cubicBezTo>
                  <a:pt x="4569697" y="4076750"/>
                  <a:pt x="4571367" y="4075480"/>
                  <a:pt x="4572704" y="4073893"/>
                </a:cubicBezTo>
                <a:lnTo>
                  <a:pt x="4577381" y="4069448"/>
                </a:lnTo>
                <a:lnTo>
                  <a:pt x="4581389" y="4064686"/>
                </a:lnTo>
                <a:cubicBezTo>
                  <a:pt x="4582726" y="4063099"/>
                  <a:pt x="4583727" y="4061194"/>
                  <a:pt x="4585064" y="4059606"/>
                </a:cubicBezTo>
                <a:cubicBezTo>
                  <a:pt x="4586400" y="4058019"/>
                  <a:pt x="4587403" y="4056432"/>
                  <a:pt x="4588738" y="4054844"/>
                </a:cubicBezTo>
                <a:cubicBezTo>
                  <a:pt x="4589741" y="4052939"/>
                  <a:pt x="4591077" y="4051352"/>
                  <a:pt x="4592079" y="4049447"/>
                </a:cubicBezTo>
                <a:cubicBezTo>
                  <a:pt x="4593081" y="4047860"/>
                  <a:pt x="4594084" y="4045955"/>
                  <a:pt x="4595086" y="4044367"/>
                </a:cubicBezTo>
                <a:cubicBezTo>
                  <a:pt x="4595754" y="4042463"/>
                  <a:pt x="4596756" y="4040558"/>
                  <a:pt x="4597424" y="4038653"/>
                </a:cubicBezTo>
                <a:cubicBezTo>
                  <a:pt x="4598092" y="4036748"/>
                  <a:pt x="4599095" y="4035161"/>
                  <a:pt x="4599763" y="4033256"/>
                </a:cubicBezTo>
                <a:cubicBezTo>
                  <a:pt x="4600431" y="4031351"/>
                  <a:pt x="4601433" y="4029763"/>
                  <a:pt x="4602101" y="4027859"/>
                </a:cubicBezTo>
                <a:lnTo>
                  <a:pt x="4604106" y="4022144"/>
                </a:lnTo>
                <a:cubicBezTo>
                  <a:pt x="4604774" y="4020239"/>
                  <a:pt x="4605108" y="4018017"/>
                  <a:pt x="4605776" y="4016112"/>
                </a:cubicBezTo>
                <a:lnTo>
                  <a:pt x="4606778" y="4010397"/>
                </a:lnTo>
                <a:lnTo>
                  <a:pt x="4607781" y="4004683"/>
                </a:lnTo>
                <a:cubicBezTo>
                  <a:pt x="4608115" y="4002778"/>
                  <a:pt x="4608115" y="4000555"/>
                  <a:pt x="4608448" y="3998650"/>
                </a:cubicBezTo>
                <a:cubicBezTo>
                  <a:pt x="4608448" y="3996746"/>
                  <a:pt x="4608782" y="3994841"/>
                  <a:pt x="4608782" y="3992936"/>
                </a:cubicBezTo>
                <a:cubicBezTo>
                  <a:pt x="4608782" y="3991031"/>
                  <a:pt x="4609117" y="3989126"/>
                  <a:pt x="4609117" y="3987221"/>
                </a:cubicBezTo>
                <a:cubicBezTo>
                  <a:pt x="4609117" y="3984999"/>
                  <a:pt x="4608782" y="3983094"/>
                  <a:pt x="4608782" y="3980872"/>
                </a:cubicBezTo>
                <a:cubicBezTo>
                  <a:pt x="4608782" y="3978967"/>
                  <a:pt x="4608448" y="3977062"/>
                  <a:pt x="4608448" y="3975157"/>
                </a:cubicBezTo>
                <a:cubicBezTo>
                  <a:pt x="4608115" y="3973252"/>
                  <a:pt x="4608115" y="3971347"/>
                  <a:pt x="4607781" y="3969442"/>
                </a:cubicBezTo>
                <a:cubicBezTo>
                  <a:pt x="4607446" y="3967537"/>
                  <a:pt x="4607112" y="3965315"/>
                  <a:pt x="4606778" y="3963410"/>
                </a:cubicBezTo>
                <a:lnTo>
                  <a:pt x="4605776" y="3957696"/>
                </a:lnTo>
                <a:cubicBezTo>
                  <a:pt x="4605108" y="3955791"/>
                  <a:pt x="4604774" y="3953886"/>
                  <a:pt x="4604106" y="3951981"/>
                </a:cubicBezTo>
                <a:cubicBezTo>
                  <a:pt x="4603437" y="3950076"/>
                  <a:pt x="4602770" y="3948489"/>
                  <a:pt x="4602101" y="3946584"/>
                </a:cubicBezTo>
                <a:cubicBezTo>
                  <a:pt x="4601433" y="3944679"/>
                  <a:pt x="4600431" y="3942457"/>
                  <a:pt x="4599763" y="3940552"/>
                </a:cubicBezTo>
                <a:cubicBezTo>
                  <a:pt x="4599095" y="3938647"/>
                  <a:pt x="4598092" y="3937059"/>
                  <a:pt x="4597424" y="3935155"/>
                </a:cubicBezTo>
                <a:cubicBezTo>
                  <a:pt x="4596756" y="3933250"/>
                  <a:pt x="4595754" y="3931662"/>
                  <a:pt x="4595086" y="3929757"/>
                </a:cubicBezTo>
                <a:cubicBezTo>
                  <a:pt x="4594084" y="3928170"/>
                  <a:pt x="4593081" y="3926265"/>
                  <a:pt x="4592079" y="3924678"/>
                </a:cubicBezTo>
                <a:cubicBezTo>
                  <a:pt x="4591077" y="3922773"/>
                  <a:pt x="4589741" y="3921185"/>
                  <a:pt x="4588738" y="3919281"/>
                </a:cubicBezTo>
                <a:cubicBezTo>
                  <a:pt x="4587403" y="3917693"/>
                  <a:pt x="4586400" y="3915788"/>
                  <a:pt x="4585064" y="3914201"/>
                </a:cubicBezTo>
                <a:cubicBezTo>
                  <a:pt x="4583727" y="3912614"/>
                  <a:pt x="4582726" y="3910709"/>
                  <a:pt x="4581389" y="3909121"/>
                </a:cubicBezTo>
                <a:cubicBezTo>
                  <a:pt x="4580053" y="3907534"/>
                  <a:pt x="4578716" y="3906264"/>
                  <a:pt x="4577381" y="3904677"/>
                </a:cubicBezTo>
                <a:cubicBezTo>
                  <a:pt x="4575710" y="3903089"/>
                  <a:pt x="4574374" y="3901502"/>
                  <a:pt x="4572704" y="3899914"/>
                </a:cubicBezTo>
                <a:lnTo>
                  <a:pt x="3276525" y="2605234"/>
                </a:lnTo>
                <a:cubicBezTo>
                  <a:pt x="3275189" y="2603647"/>
                  <a:pt x="3273519" y="2602059"/>
                  <a:pt x="3272182" y="2600472"/>
                </a:cubicBezTo>
                <a:cubicBezTo>
                  <a:pt x="3270846" y="2598885"/>
                  <a:pt x="3269510" y="2597615"/>
                  <a:pt x="3268174" y="2596027"/>
                </a:cubicBezTo>
                <a:cubicBezTo>
                  <a:pt x="3266837" y="2594440"/>
                  <a:pt x="3265501" y="2592535"/>
                  <a:pt x="3264165" y="2590948"/>
                </a:cubicBezTo>
                <a:cubicBezTo>
                  <a:pt x="3263163" y="2589360"/>
                  <a:pt x="3261826" y="2587455"/>
                  <a:pt x="3260824" y="2585868"/>
                </a:cubicBezTo>
                <a:cubicBezTo>
                  <a:pt x="3259822" y="2584281"/>
                  <a:pt x="3258820" y="2582376"/>
                  <a:pt x="3257818" y="2580788"/>
                </a:cubicBezTo>
                <a:cubicBezTo>
                  <a:pt x="3256815" y="2579201"/>
                  <a:pt x="3255813" y="2577296"/>
                  <a:pt x="3254811" y="2575709"/>
                </a:cubicBezTo>
                <a:cubicBezTo>
                  <a:pt x="3253809" y="2573804"/>
                  <a:pt x="3253141" y="2571899"/>
                  <a:pt x="3252138" y="2569994"/>
                </a:cubicBezTo>
                <a:cubicBezTo>
                  <a:pt x="3251136" y="2568089"/>
                  <a:pt x="3250468" y="2566502"/>
                  <a:pt x="3249466" y="2564597"/>
                </a:cubicBezTo>
                <a:lnTo>
                  <a:pt x="3247461" y="2558882"/>
                </a:lnTo>
                <a:cubicBezTo>
                  <a:pt x="3246793" y="2556977"/>
                  <a:pt x="3246459" y="2555073"/>
                  <a:pt x="3245791" y="2553168"/>
                </a:cubicBezTo>
                <a:cubicBezTo>
                  <a:pt x="3245123" y="2551263"/>
                  <a:pt x="3244789" y="2549358"/>
                  <a:pt x="3244121" y="2547453"/>
                </a:cubicBezTo>
                <a:cubicBezTo>
                  <a:pt x="3243787" y="2545548"/>
                  <a:pt x="3243119" y="2543643"/>
                  <a:pt x="3242785" y="2541738"/>
                </a:cubicBezTo>
                <a:lnTo>
                  <a:pt x="3241782" y="2536024"/>
                </a:lnTo>
                <a:cubicBezTo>
                  <a:pt x="3241448" y="2534119"/>
                  <a:pt x="3241448" y="2531897"/>
                  <a:pt x="3241114" y="2529992"/>
                </a:cubicBezTo>
                <a:cubicBezTo>
                  <a:pt x="3241114" y="2528087"/>
                  <a:pt x="3240780" y="2526182"/>
                  <a:pt x="3240780" y="2524277"/>
                </a:cubicBezTo>
                <a:lnTo>
                  <a:pt x="3240780" y="2518245"/>
                </a:lnTo>
                <a:lnTo>
                  <a:pt x="3240780" y="2512213"/>
                </a:lnTo>
                <a:cubicBezTo>
                  <a:pt x="3240780" y="2510308"/>
                  <a:pt x="3241114" y="2508403"/>
                  <a:pt x="3241114" y="2506498"/>
                </a:cubicBezTo>
                <a:cubicBezTo>
                  <a:pt x="3241448" y="2504593"/>
                  <a:pt x="3241448" y="2502689"/>
                  <a:pt x="3241782" y="2500784"/>
                </a:cubicBezTo>
                <a:cubicBezTo>
                  <a:pt x="3242116" y="2498879"/>
                  <a:pt x="3242450" y="2496656"/>
                  <a:pt x="3242785" y="2494752"/>
                </a:cubicBezTo>
                <a:cubicBezTo>
                  <a:pt x="3243119" y="2492847"/>
                  <a:pt x="3243787" y="2490942"/>
                  <a:pt x="3244121" y="2489037"/>
                </a:cubicBezTo>
                <a:cubicBezTo>
                  <a:pt x="3244789" y="2487132"/>
                  <a:pt x="3245123" y="2485227"/>
                  <a:pt x="3245791" y="2483322"/>
                </a:cubicBezTo>
                <a:cubicBezTo>
                  <a:pt x="3246459" y="2481417"/>
                  <a:pt x="3246793" y="2479195"/>
                  <a:pt x="3247461" y="2477290"/>
                </a:cubicBezTo>
                <a:cubicBezTo>
                  <a:pt x="3248130" y="2475385"/>
                  <a:pt x="3248798" y="2473798"/>
                  <a:pt x="3249466" y="2471893"/>
                </a:cubicBezTo>
                <a:cubicBezTo>
                  <a:pt x="3250468" y="2469988"/>
                  <a:pt x="3251136" y="2468401"/>
                  <a:pt x="3252138" y="2466496"/>
                </a:cubicBezTo>
                <a:cubicBezTo>
                  <a:pt x="3253141" y="2464591"/>
                  <a:pt x="3253809" y="2463004"/>
                  <a:pt x="3254811" y="2461099"/>
                </a:cubicBezTo>
                <a:cubicBezTo>
                  <a:pt x="3255813" y="2459194"/>
                  <a:pt x="3256815" y="2457606"/>
                  <a:pt x="3257818" y="2455702"/>
                </a:cubicBezTo>
                <a:cubicBezTo>
                  <a:pt x="3258820" y="2453797"/>
                  <a:pt x="3259822" y="2452209"/>
                  <a:pt x="3260824" y="2450304"/>
                </a:cubicBezTo>
                <a:cubicBezTo>
                  <a:pt x="3261826" y="2448717"/>
                  <a:pt x="3263163" y="2447130"/>
                  <a:pt x="3264165" y="2445542"/>
                </a:cubicBezTo>
                <a:cubicBezTo>
                  <a:pt x="3265501" y="2443955"/>
                  <a:pt x="3266837" y="2442050"/>
                  <a:pt x="3268174" y="2440463"/>
                </a:cubicBezTo>
                <a:lnTo>
                  <a:pt x="3272182" y="2435700"/>
                </a:lnTo>
                <a:cubicBezTo>
                  <a:pt x="3273519" y="2434113"/>
                  <a:pt x="3275189" y="2432843"/>
                  <a:pt x="3276525" y="2431256"/>
                </a:cubicBezTo>
                <a:cubicBezTo>
                  <a:pt x="3278196" y="2429668"/>
                  <a:pt x="3279866" y="2428398"/>
                  <a:pt x="3281536" y="2426811"/>
                </a:cubicBezTo>
                <a:lnTo>
                  <a:pt x="3285879" y="2422684"/>
                </a:lnTo>
                <a:lnTo>
                  <a:pt x="3290890" y="2418874"/>
                </a:lnTo>
                <a:cubicBezTo>
                  <a:pt x="3292560" y="2417604"/>
                  <a:pt x="3294565" y="2416652"/>
                  <a:pt x="3296235" y="2415382"/>
                </a:cubicBezTo>
                <a:cubicBezTo>
                  <a:pt x="3297906" y="2414429"/>
                  <a:pt x="3299576" y="2413159"/>
                  <a:pt x="3301246" y="2412207"/>
                </a:cubicBezTo>
                <a:cubicBezTo>
                  <a:pt x="3302917" y="2411255"/>
                  <a:pt x="3304921" y="2410302"/>
                  <a:pt x="3306591" y="2409350"/>
                </a:cubicBezTo>
                <a:cubicBezTo>
                  <a:pt x="3308262" y="2408397"/>
                  <a:pt x="3310266" y="2407445"/>
                  <a:pt x="3311936" y="2406492"/>
                </a:cubicBezTo>
                <a:cubicBezTo>
                  <a:pt x="3313607" y="2405857"/>
                  <a:pt x="3315611" y="2404905"/>
                  <a:pt x="3317281" y="2404270"/>
                </a:cubicBezTo>
                <a:cubicBezTo>
                  <a:pt x="3319286" y="2403635"/>
                  <a:pt x="3321290" y="2402683"/>
                  <a:pt x="3323295" y="2402048"/>
                </a:cubicBezTo>
                <a:cubicBezTo>
                  <a:pt x="3324965" y="2401413"/>
                  <a:pt x="3326969" y="2400778"/>
                  <a:pt x="3328640" y="2400143"/>
                </a:cubicBezTo>
                <a:cubicBezTo>
                  <a:pt x="3330644" y="2399825"/>
                  <a:pt x="3332648" y="2399190"/>
                  <a:pt x="3334653" y="2398873"/>
                </a:cubicBezTo>
                <a:cubicBezTo>
                  <a:pt x="3336657" y="2398238"/>
                  <a:pt x="3338328" y="2397920"/>
                  <a:pt x="3340332" y="2397285"/>
                </a:cubicBezTo>
                <a:lnTo>
                  <a:pt x="3346011" y="2396333"/>
                </a:lnTo>
                <a:cubicBezTo>
                  <a:pt x="3348016" y="2396016"/>
                  <a:pt x="3350020" y="2396016"/>
                  <a:pt x="3352024" y="2395698"/>
                </a:cubicBezTo>
                <a:cubicBezTo>
                  <a:pt x="3354029" y="2395698"/>
                  <a:pt x="3355699" y="2395381"/>
                  <a:pt x="3357703" y="2395381"/>
                </a:cubicBezTo>
                <a:lnTo>
                  <a:pt x="3364051" y="2395381"/>
                </a:lnTo>
                <a:lnTo>
                  <a:pt x="3369730" y="2395381"/>
                </a:lnTo>
                <a:cubicBezTo>
                  <a:pt x="3371734" y="2395381"/>
                  <a:pt x="3373739" y="2395698"/>
                  <a:pt x="3375743" y="2395698"/>
                </a:cubicBezTo>
                <a:cubicBezTo>
                  <a:pt x="3377747" y="2396016"/>
                  <a:pt x="3379418" y="2396016"/>
                  <a:pt x="3381422" y="2396333"/>
                </a:cubicBezTo>
                <a:lnTo>
                  <a:pt x="3387101" y="2397285"/>
                </a:lnTo>
                <a:cubicBezTo>
                  <a:pt x="3389106" y="2397920"/>
                  <a:pt x="3391110" y="2398238"/>
                  <a:pt x="3393114" y="2398873"/>
                </a:cubicBezTo>
                <a:cubicBezTo>
                  <a:pt x="3395119" y="2399190"/>
                  <a:pt x="3396789" y="2399825"/>
                  <a:pt x="3398794" y="2400143"/>
                </a:cubicBezTo>
                <a:lnTo>
                  <a:pt x="3404807" y="2402048"/>
                </a:lnTo>
                <a:cubicBezTo>
                  <a:pt x="3406477" y="2402683"/>
                  <a:pt x="3408482" y="2403635"/>
                  <a:pt x="3410152" y="2404270"/>
                </a:cubicBezTo>
                <a:cubicBezTo>
                  <a:pt x="3412156" y="2404905"/>
                  <a:pt x="3413827" y="2405857"/>
                  <a:pt x="3415831" y="2406492"/>
                </a:cubicBezTo>
                <a:cubicBezTo>
                  <a:pt x="3417501" y="2407445"/>
                  <a:pt x="3419506" y="2408397"/>
                  <a:pt x="3421176" y="2409350"/>
                </a:cubicBezTo>
                <a:lnTo>
                  <a:pt x="3426187" y="2412207"/>
                </a:lnTo>
                <a:cubicBezTo>
                  <a:pt x="3428191" y="2413159"/>
                  <a:pt x="3429862" y="2414429"/>
                  <a:pt x="3431866" y="2415382"/>
                </a:cubicBezTo>
                <a:cubicBezTo>
                  <a:pt x="3433537" y="2416652"/>
                  <a:pt x="3434873" y="2417604"/>
                  <a:pt x="3436543" y="2418874"/>
                </a:cubicBezTo>
                <a:lnTo>
                  <a:pt x="3441554" y="2422684"/>
                </a:lnTo>
                <a:cubicBezTo>
                  <a:pt x="3443224" y="2423954"/>
                  <a:pt x="3444895" y="2425541"/>
                  <a:pt x="3446565" y="2426811"/>
                </a:cubicBezTo>
                <a:cubicBezTo>
                  <a:pt x="3447901" y="2428398"/>
                  <a:pt x="3449572" y="2429668"/>
                  <a:pt x="3450908" y="2431256"/>
                </a:cubicBezTo>
                <a:lnTo>
                  <a:pt x="4169819" y="3149076"/>
                </a:lnTo>
                <a:lnTo>
                  <a:pt x="4174496" y="3153521"/>
                </a:lnTo>
                <a:cubicBezTo>
                  <a:pt x="4176167" y="3154791"/>
                  <a:pt x="4177503" y="3156378"/>
                  <a:pt x="4179173" y="3157648"/>
                </a:cubicBezTo>
                <a:lnTo>
                  <a:pt x="4184184" y="3161458"/>
                </a:lnTo>
                <a:cubicBezTo>
                  <a:pt x="4185855" y="3162728"/>
                  <a:pt x="4187525" y="3163680"/>
                  <a:pt x="4189195" y="3164950"/>
                </a:cubicBezTo>
                <a:cubicBezTo>
                  <a:pt x="4190866" y="3166220"/>
                  <a:pt x="4192870" y="3167172"/>
                  <a:pt x="4194540" y="3168442"/>
                </a:cubicBezTo>
                <a:cubicBezTo>
                  <a:pt x="4196211" y="3169395"/>
                  <a:pt x="4197881" y="3170030"/>
                  <a:pt x="4199551" y="3170982"/>
                </a:cubicBezTo>
                <a:cubicBezTo>
                  <a:pt x="4201222" y="3171935"/>
                  <a:pt x="4203226" y="3172887"/>
                  <a:pt x="4204896" y="3173840"/>
                </a:cubicBezTo>
                <a:cubicBezTo>
                  <a:pt x="4206901" y="3174474"/>
                  <a:pt x="4208571" y="3175427"/>
                  <a:pt x="4210576" y="3176062"/>
                </a:cubicBezTo>
                <a:cubicBezTo>
                  <a:pt x="4212580" y="3176697"/>
                  <a:pt x="4214250" y="3177649"/>
                  <a:pt x="4216255" y="3178284"/>
                </a:cubicBezTo>
                <a:cubicBezTo>
                  <a:pt x="4218259" y="3178919"/>
                  <a:pt x="4219929" y="3179554"/>
                  <a:pt x="4221934" y="3180189"/>
                </a:cubicBezTo>
                <a:cubicBezTo>
                  <a:pt x="4223938" y="3180824"/>
                  <a:pt x="4225609" y="3181142"/>
                  <a:pt x="4227613" y="3181776"/>
                </a:cubicBezTo>
                <a:cubicBezTo>
                  <a:pt x="4229617" y="3182094"/>
                  <a:pt x="4231288" y="3182729"/>
                  <a:pt x="4233292" y="3183046"/>
                </a:cubicBezTo>
                <a:lnTo>
                  <a:pt x="4239305" y="3183999"/>
                </a:lnTo>
                <a:cubicBezTo>
                  <a:pt x="4241310" y="3184316"/>
                  <a:pt x="4242980" y="3184316"/>
                  <a:pt x="4244984" y="3184634"/>
                </a:cubicBezTo>
                <a:cubicBezTo>
                  <a:pt x="4246989" y="3184634"/>
                  <a:pt x="4248993" y="3184951"/>
                  <a:pt x="4250998" y="3184951"/>
                </a:cubicBezTo>
                <a:cubicBezTo>
                  <a:pt x="4253002" y="3184951"/>
                  <a:pt x="4255006" y="3185269"/>
                  <a:pt x="4257011" y="3185269"/>
                </a:cubicBezTo>
                <a:cubicBezTo>
                  <a:pt x="4259015" y="3185269"/>
                  <a:pt x="4261020" y="3184951"/>
                  <a:pt x="4263024" y="3184951"/>
                </a:cubicBezTo>
                <a:cubicBezTo>
                  <a:pt x="4265028" y="3184951"/>
                  <a:pt x="4266699" y="3184634"/>
                  <a:pt x="4268703" y="3184634"/>
                </a:cubicBezTo>
                <a:cubicBezTo>
                  <a:pt x="4270707" y="3184316"/>
                  <a:pt x="4272378" y="3184316"/>
                  <a:pt x="4274382" y="3183999"/>
                </a:cubicBezTo>
                <a:lnTo>
                  <a:pt x="4280395" y="3183046"/>
                </a:lnTo>
                <a:cubicBezTo>
                  <a:pt x="4282400" y="3182729"/>
                  <a:pt x="4284070" y="3182094"/>
                  <a:pt x="4286075" y="3181776"/>
                </a:cubicBezTo>
                <a:cubicBezTo>
                  <a:pt x="4288079" y="3181142"/>
                  <a:pt x="4290083" y="3180824"/>
                  <a:pt x="4292088" y="3180189"/>
                </a:cubicBezTo>
                <a:cubicBezTo>
                  <a:pt x="4294092" y="3179554"/>
                  <a:pt x="4295762" y="3178919"/>
                  <a:pt x="4297767" y="3178284"/>
                </a:cubicBezTo>
                <a:cubicBezTo>
                  <a:pt x="4299771" y="3177649"/>
                  <a:pt x="4301442" y="3176697"/>
                  <a:pt x="4303446" y="3176062"/>
                </a:cubicBezTo>
                <a:cubicBezTo>
                  <a:pt x="4305116" y="3175427"/>
                  <a:pt x="4307121" y="3174474"/>
                  <a:pt x="4308791" y="3173840"/>
                </a:cubicBezTo>
                <a:cubicBezTo>
                  <a:pt x="4310461" y="3172887"/>
                  <a:pt x="4312466" y="3171935"/>
                  <a:pt x="4314136" y="3170982"/>
                </a:cubicBezTo>
                <a:cubicBezTo>
                  <a:pt x="4316140" y="3170030"/>
                  <a:pt x="4317811" y="3169395"/>
                  <a:pt x="4319815" y="3168442"/>
                </a:cubicBezTo>
                <a:cubicBezTo>
                  <a:pt x="4321486" y="3167172"/>
                  <a:pt x="4323156" y="3166220"/>
                  <a:pt x="4324826" y="3164950"/>
                </a:cubicBezTo>
                <a:cubicBezTo>
                  <a:pt x="4326497" y="3163680"/>
                  <a:pt x="4327833" y="3162728"/>
                  <a:pt x="4329503" y="3161458"/>
                </a:cubicBezTo>
                <a:cubicBezTo>
                  <a:pt x="4331173" y="3160188"/>
                  <a:pt x="4333178" y="3158918"/>
                  <a:pt x="4334848" y="3157648"/>
                </a:cubicBezTo>
                <a:cubicBezTo>
                  <a:pt x="4336519" y="3156378"/>
                  <a:pt x="4337855" y="3154791"/>
                  <a:pt x="4339525" y="3153521"/>
                </a:cubicBezTo>
                <a:lnTo>
                  <a:pt x="4344202" y="3149076"/>
                </a:lnTo>
                <a:cubicBezTo>
                  <a:pt x="4345538" y="3147489"/>
                  <a:pt x="4347209" y="3146219"/>
                  <a:pt x="4348545" y="3144631"/>
                </a:cubicBezTo>
                <a:lnTo>
                  <a:pt x="4352554" y="3139869"/>
                </a:lnTo>
                <a:cubicBezTo>
                  <a:pt x="4353890" y="3138282"/>
                  <a:pt x="4354892" y="3136377"/>
                  <a:pt x="4356228" y="3134790"/>
                </a:cubicBezTo>
                <a:cubicBezTo>
                  <a:pt x="4357565" y="3133202"/>
                  <a:pt x="4358567" y="3131615"/>
                  <a:pt x="4359903" y="3130027"/>
                </a:cubicBezTo>
                <a:cubicBezTo>
                  <a:pt x="4360905" y="3128440"/>
                  <a:pt x="4362242" y="3126535"/>
                  <a:pt x="4363244" y="3124948"/>
                </a:cubicBezTo>
                <a:cubicBezTo>
                  <a:pt x="4364246" y="3123043"/>
                  <a:pt x="4364914" y="3121455"/>
                  <a:pt x="4365916" y="3119551"/>
                </a:cubicBezTo>
                <a:cubicBezTo>
                  <a:pt x="4366919" y="3117646"/>
                  <a:pt x="4367587" y="3115741"/>
                  <a:pt x="4368589" y="3113836"/>
                </a:cubicBezTo>
                <a:cubicBezTo>
                  <a:pt x="4369591" y="3111931"/>
                  <a:pt x="4370259" y="3110344"/>
                  <a:pt x="4371261" y="3108439"/>
                </a:cubicBezTo>
                <a:cubicBezTo>
                  <a:pt x="4371930" y="3106534"/>
                  <a:pt x="4372598" y="3104947"/>
                  <a:pt x="4373266" y="3103042"/>
                </a:cubicBezTo>
                <a:cubicBezTo>
                  <a:pt x="4373934" y="3101137"/>
                  <a:pt x="4374602" y="3098914"/>
                  <a:pt x="4375270" y="3097010"/>
                </a:cubicBezTo>
                <a:cubicBezTo>
                  <a:pt x="4375604" y="3095105"/>
                  <a:pt x="4376272" y="3093200"/>
                  <a:pt x="4376606" y="3091295"/>
                </a:cubicBezTo>
                <a:cubicBezTo>
                  <a:pt x="4376941" y="3089390"/>
                  <a:pt x="4377609" y="3087485"/>
                  <a:pt x="4377943" y="3085580"/>
                </a:cubicBezTo>
                <a:lnTo>
                  <a:pt x="4378945" y="3079866"/>
                </a:lnTo>
                <a:cubicBezTo>
                  <a:pt x="4379279" y="3077961"/>
                  <a:pt x="4379279" y="3075738"/>
                  <a:pt x="4379613" y="3073834"/>
                </a:cubicBezTo>
                <a:cubicBezTo>
                  <a:pt x="4379613" y="3071929"/>
                  <a:pt x="4379947" y="3070024"/>
                  <a:pt x="4379947" y="3068119"/>
                </a:cubicBezTo>
                <a:cubicBezTo>
                  <a:pt x="4379947" y="3066214"/>
                  <a:pt x="4380281" y="3064309"/>
                  <a:pt x="4380281" y="3062404"/>
                </a:cubicBezTo>
                <a:cubicBezTo>
                  <a:pt x="4380281" y="3060182"/>
                  <a:pt x="4379947" y="3058277"/>
                  <a:pt x="4379947" y="3056055"/>
                </a:cubicBezTo>
                <a:cubicBezTo>
                  <a:pt x="4379947" y="3054150"/>
                  <a:pt x="4379613" y="3052245"/>
                  <a:pt x="4379613" y="3050340"/>
                </a:cubicBezTo>
                <a:cubicBezTo>
                  <a:pt x="4379279" y="3048435"/>
                  <a:pt x="4379279" y="3046530"/>
                  <a:pt x="4378945" y="3044625"/>
                </a:cubicBezTo>
                <a:cubicBezTo>
                  <a:pt x="4378611" y="3042721"/>
                  <a:pt x="4378277" y="3040498"/>
                  <a:pt x="4377943" y="3038593"/>
                </a:cubicBezTo>
                <a:cubicBezTo>
                  <a:pt x="4377609" y="3036688"/>
                  <a:pt x="4376941" y="3034784"/>
                  <a:pt x="4376606" y="3032879"/>
                </a:cubicBezTo>
                <a:cubicBezTo>
                  <a:pt x="4376272" y="3030974"/>
                  <a:pt x="4375604" y="3029069"/>
                  <a:pt x="4375270" y="3027164"/>
                </a:cubicBezTo>
                <a:lnTo>
                  <a:pt x="4373266" y="3021449"/>
                </a:lnTo>
                <a:lnTo>
                  <a:pt x="4371261" y="3015735"/>
                </a:lnTo>
                <a:cubicBezTo>
                  <a:pt x="4370259" y="3013830"/>
                  <a:pt x="4369591" y="3012243"/>
                  <a:pt x="4368589" y="3010338"/>
                </a:cubicBezTo>
                <a:cubicBezTo>
                  <a:pt x="4367587" y="3008433"/>
                  <a:pt x="4366919" y="3006845"/>
                  <a:pt x="4365916" y="3004941"/>
                </a:cubicBezTo>
                <a:cubicBezTo>
                  <a:pt x="4364914" y="3003036"/>
                  <a:pt x="4364246" y="3001448"/>
                  <a:pt x="4363244" y="2999543"/>
                </a:cubicBezTo>
                <a:cubicBezTo>
                  <a:pt x="4362242" y="2997956"/>
                  <a:pt x="4360905" y="2996051"/>
                  <a:pt x="4359903" y="2994464"/>
                </a:cubicBezTo>
                <a:cubicBezTo>
                  <a:pt x="4358567" y="2992876"/>
                  <a:pt x="4357565" y="2990971"/>
                  <a:pt x="4356228" y="2989384"/>
                </a:cubicBezTo>
                <a:cubicBezTo>
                  <a:pt x="4354892" y="2987797"/>
                  <a:pt x="4353890" y="2986209"/>
                  <a:pt x="4352554" y="2984622"/>
                </a:cubicBezTo>
                <a:lnTo>
                  <a:pt x="4348545" y="2979860"/>
                </a:lnTo>
                <a:cubicBezTo>
                  <a:pt x="4347209" y="2978272"/>
                  <a:pt x="4345538" y="2976685"/>
                  <a:pt x="4344202" y="2975098"/>
                </a:cubicBezTo>
                <a:lnTo>
                  <a:pt x="4244650" y="2875727"/>
                </a:lnTo>
                <a:lnTo>
                  <a:pt x="3995771" y="2627140"/>
                </a:lnTo>
                <a:cubicBezTo>
                  <a:pt x="3994434" y="2625553"/>
                  <a:pt x="3992764" y="2624283"/>
                  <a:pt x="3991428" y="2622696"/>
                </a:cubicBezTo>
                <a:lnTo>
                  <a:pt x="3987419" y="2617933"/>
                </a:lnTo>
                <a:lnTo>
                  <a:pt x="3983410" y="2613171"/>
                </a:lnTo>
                <a:cubicBezTo>
                  <a:pt x="3982408" y="2611584"/>
                  <a:pt x="3981072" y="2609679"/>
                  <a:pt x="3980070" y="2608092"/>
                </a:cubicBezTo>
                <a:cubicBezTo>
                  <a:pt x="3979067" y="2606504"/>
                  <a:pt x="3978065" y="2604599"/>
                  <a:pt x="3977063" y="2603012"/>
                </a:cubicBezTo>
                <a:cubicBezTo>
                  <a:pt x="3976061" y="2601107"/>
                  <a:pt x="3974724" y="2599202"/>
                  <a:pt x="3973722" y="2597297"/>
                </a:cubicBezTo>
                <a:cubicBezTo>
                  <a:pt x="3972720" y="2595392"/>
                  <a:pt x="3972052" y="2593805"/>
                  <a:pt x="3971050" y="2591900"/>
                </a:cubicBezTo>
                <a:cubicBezTo>
                  <a:pt x="3970382" y="2589995"/>
                  <a:pt x="3969379" y="2588408"/>
                  <a:pt x="3968711" y="2586503"/>
                </a:cubicBezTo>
                <a:cubicBezTo>
                  <a:pt x="3968043" y="2584598"/>
                  <a:pt x="3967375" y="2583011"/>
                  <a:pt x="3966707" y="2581106"/>
                </a:cubicBezTo>
                <a:cubicBezTo>
                  <a:pt x="3966039" y="2579201"/>
                  <a:pt x="3965705" y="2576979"/>
                  <a:pt x="3965037" y="2575074"/>
                </a:cubicBezTo>
                <a:cubicBezTo>
                  <a:pt x="3964368" y="2573169"/>
                  <a:pt x="3964034" y="2571581"/>
                  <a:pt x="3963366" y="2569677"/>
                </a:cubicBezTo>
                <a:cubicBezTo>
                  <a:pt x="3963032" y="2567772"/>
                  <a:pt x="3962364" y="2565867"/>
                  <a:pt x="3962030" y="2563962"/>
                </a:cubicBezTo>
                <a:lnTo>
                  <a:pt x="3961028" y="2558247"/>
                </a:lnTo>
                <a:cubicBezTo>
                  <a:pt x="3960694" y="2556025"/>
                  <a:pt x="3960360" y="2554120"/>
                  <a:pt x="3960026" y="2551898"/>
                </a:cubicBezTo>
                <a:cubicBezTo>
                  <a:pt x="3960026" y="2549993"/>
                  <a:pt x="3959691" y="2548088"/>
                  <a:pt x="3959691" y="2546183"/>
                </a:cubicBezTo>
                <a:lnTo>
                  <a:pt x="3959691" y="2540469"/>
                </a:lnTo>
                <a:lnTo>
                  <a:pt x="3959691" y="2534436"/>
                </a:lnTo>
                <a:cubicBezTo>
                  <a:pt x="3959691" y="2532532"/>
                  <a:pt x="3960026" y="2530309"/>
                  <a:pt x="3960026" y="2528404"/>
                </a:cubicBezTo>
                <a:lnTo>
                  <a:pt x="3961028" y="2522690"/>
                </a:lnTo>
                <a:cubicBezTo>
                  <a:pt x="3961362" y="2520785"/>
                  <a:pt x="3961696" y="2518562"/>
                  <a:pt x="3962030" y="2516658"/>
                </a:cubicBezTo>
                <a:cubicBezTo>
                  <a:pt x="3962364" y="2514753"/>
                  <a:pt x="3963032" y="2512848"/>
                  <a:pt x="3963366" y="2510943"/>
                </a:cubicBezTo>
                <a:cubicBezTo>
                  <a:pt x="3964034" y="2509038"/>
                  <a:pt x="3964368" y="2507133"/>
                  <a:pt x="3965037" y="2505228"/>
                </a:cubicBezTo>
                <a:cubicBezTo>
                  <a:pt x="3965705" y="2503323"/>
                  <a:pt x="3966039" y="2501419"/>
                  <a:pt x="3966707" y="2499514"/>
                </a:cubicBezTo>
                <a:cubicBezTo>
                  <a:pt x="3967375" y="2497609"/>
                  <a:pt x="3968043" y="2496021"/>
                  <a:pt x="3968711" y="2494117"/>
                </a:cubicBezTo>
                <a:cubicBezTo>
                  <a:pt x="3969379" y="2492212"/>
                  <a:pt x="3970382" y="2490307"/>
                  <a:pt x="3971050" y="2488402"/>
                </a:cubicBezTo>
                <a:cubicBezTo>
                  <a:pt x="3972052" y="2486815"/>
                  <a:pt x="3972720" y="2484910"/>
                  <a:pt x="3973722" y="2483322"/>
                </a:cubicBezTo>
                <a:cubicBezTo>
                  <a:pt x="3974724" y="2481417"/>
                  <a:pt x="3976061" y="2479513"/>
                  <a:pt x="3977063" y="2477608"/>
                </a:cubicBezTo>
                <a:cubicBezTo>
                  <a:pt x="3978065" y="2476020"/>
                  <a:pt x="3979067" y="2474115"/>
                  <a:pt x="3980070" y="2472528"/>
                </a:cubicBezTo>
                <a:cubicBezTo>
                  <a:pt x="3981072" y="2470941"/>
                  <a:pt x="3982408" y="2469036"/>
                  <a:pt x="3983410" y="2467448"/>
                </a:cubicBezTo>
                <a:lnTo>
                  <a:pt x="3987419" y="2462686"/>
                </a:lnTo>
                <a:lnTo>
                  <a:pt x="3991428" y="2457924"/>
                </a:lnTo>
                <a:cubicBezTo>
                  <a:pt x="3992764" y="2456337"/>
                  <a:pt x="3994434" y="2454749"/>
                  <a:pt x="3995771" y="2453162"/>
                </a:cubicBezTo>
                <a:cubicBezTo>
                  <a:pt x="3997441" y="2451892"/>
                  <a:pt x="3998777" y="2450304"/>
                  <a:pt x="4000448" y="2449035"/>
                </a:cubicBezTo>
                <a:cubicBezTo>
                  <a:pt x="4002118" y="2447765"/>
                  <a:pt x="4003788" y="2446177"/>
                  <a:pt x="4005459" y="2444907"/>
                </a:cubicBezTo>
                <a:cubicBezTo>
                  <a:pt x="4007129" y="2443637"/>
                  <a:pt x="4008465" y="2442367"/>
                  <a:pt x="4010135" y="2441098"/>
                </a:cubicBezTo>
                <a:lnTo>
                  <a:pt x="4015146" y="2437288"/>
                </a:lnTo>
                <a:cubicBezTo>
                  <a:pt x="4016817" y="2436335"/>
                  <a:pt x="4018821" y="2435383"/>
                  <a:pt x="4020492" y="2434430"/>
                </a:cubicBezTo>
                <a:cubicBezTo>
                  <a:pt x="4022162" y="2433478"/>
                  <a:pt x="4023832" y="2432208"/>
                  <a:pt x="4025503" y="2431256"/>
                </a:cubicBezTo>
                <a:cubicBezTo>
                  <a:pt x="4027507" y="2430303"/>
                  <a:pt x="4029177" y="2429351"/>
                  <a:pt x="4031182" y="2428398"/>
                </a:cubicBezTo>
                <a:cubicBezTo>
                  <a:pt x="4032852" y="2427763"/>
                  <a:pt x="4034856" y="2426811"/>
                  <a:pt x="4036527" y="2426176"/>
                </a:cubicBezTo>
                <a:cubicBezTo>
                  <a:pt x="4038531" y="2425541"/>
                  <a:pt x="4040201" y="2424589"/>
                  <a:pt x="4042206" y="2423954"/>
                </a:cubicBezTo>
                <a:cubicBezTo>
                  <a:pt x="4044210" y="2423319"/>
                  <a:pt x="4045881" y="2423001"/>
                  <a:pt x="4047885" y="2422366"/>
                </a:cubicBezTo>
                <a:cubicBezTo>
                  <a:pt x="4049889" y="2421731"/>
                  <a:pt x="4051560" y="2421096"/>
                  <a:pt x="4053564" y="2420461"/>
                </a:cubicBezTo>
                <a:lnTo>
                  <a:pt x="4059577" y="2419509"/>
                </a:lnTo>
                <a:lnTo>
                  <a:pt x="4065256" y="2418557"/>
                </a:lnTo>
                <a:cubicBezTo>
                  <a:pt x="4067261" y="2418239"/>
                  <a:pt x="4069265" y="2418239"/>
                  <a:pt x="4071270" y="2417922"/>
                </a:cubicBezTo>
                <a:cubicBezTo>
                  <a:pt x="4073274" y="2417604"/>
                  <a:pt x="4074944" y="2417604"/>
                  <a:pt x="4076949" y="2417287"/>
                </a:cubicBezTo>
                <a:lnTo>
                  <a:pt x="4082962" y="2417287"/>
                </a:lnTo>
                <a:lnTo>
                  <a:pt x="4088975" y="2417287"/>
                </a:lnTo>
                <a:cubicBezTo>
                  <a:pt x="4090980" y="2417604"/>
                  <a:pt x="4092650" y="2417604"/>
                  <a:pt x="4094654" y="2417922"/>
                </a:cubicBezTo>
                <a:cubicBezTo>
                  <a:pt x="4096659" y="2418239"/>
                  <a:pt x="4098663" y="2418239"/>
                  <a:pt x="4100668" y="2418557"/>
                </a:cubicBezTo>
                <a:lnTo>
                  <a:pt x="4106347" y="2419509"/>
                </a:lnTo>
                <a:lnTo>
                  <a:pt x="4112360" y="2420461"/>
                </a:lnTo>
                <a:cubicBezTo>
                  <a:pt x="4114364" y="2421096"/>
                  <a:pt x="4116035" y="2421731"/>
                  <a:pt x="4118039" y="2422366"/>
                </a:cubicBezTo>
                <a:cubicBezTo>
                  <a:pt x="4120043" y="2423001"/>
                  <a:pt x="4121714" y="2423319"/>
                  <a:pt x="4123718" y="2423954"/>
                </a:cubicBezTo>
                <a:cubicBezTo>
                  <a:pt x="4125723" y="2424589"/>
                  <a:pt x="4127393" y="2425541"/>
                  <a:pt x="4129397" y="2426176"/>
                </a:cubicBezTo>
                <a:cubicBezTo>
                  <a:pt x="4131068" y="2426811"/>
                  <a:pt x="4133072" y="2427763"/>
                  <a:pt x="4134742" y="2428398"/>
                </a:cubicBezTo>
                <a:cubicBezTo>
                  <a:pt x="4136747" y="2429351"/>
                  <a:pt x="4138417" y="2430303"/>
                  <a:pt x="4140421" y="2431256"/>
                </a:cubicBezTo>
                <a:cubicBezTo>
                  <a:pt x="4142092" y="2432208"/>
                  <a:pt x="4144096" y="2433478"/>
                  <a:pt x="4145767" y="2434430"/>
                </a:cubicBezTo>
                <a:lnTo>
                  <a:pt x="4150778" y="2437288"/>
                </a:lnTo>
                <a:lnTo>
                  <a:pt x="4155789" y="2441098"/>
                </a:lnTo>
                <a:lnTo>
                  <a:pt x="4160800" y="2444907"/>
                </a:lnTo>
                <a:cubicBezTo>
                  <a:pt x="4162470" y="2446177"/>
                  <a:pt x="4163806" y="2447765"/>
                  <a:pt x="4165476" y="2449035"/>
                </a:cubicBezTo>
                <a:cubicBezTo>
                  <a:pt x="4167147" y="2450304"/>
                  <a:pt x="4168483" y="2451892"/>
                  <a:pt x="4170153" y="2453162"/>
                </a:cubicBezTo>
                <a:lnTo>
                  <a:pt x="4969908" y="3252257"/>
                </a:lnTo>
                <a:lnTo>
                  <a:pt x="5037736" y="3319991"/>
                </a:lnTo>
                <a:lnTo>
                  <a:pt x="5037736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 flipH="1">
            <a:off x="3485875" y="0"/>
            <a:ext cx="4079917" cy="2959100"/>
          </a:xfrm>
          <a:custGeom>
            <a:avLst/>
            <a:gdLst>
              <a:gd name="T0" fmla="*/ 2147483647 w 9400"/>
              <a:gd name="T1" fmla="*/ 2147483647 h 9322"/>
              <a:gd name="T2" fmla="*/ 2147483647 w 9400"/>
              <a:gd name="T3" fmla="*/ 2147483647 h 9322"/>
              <a:gd name="T4" fmla="*/ 2147483647 w 9400"/>
              <a:gd name="T5" fmla="*/ 2147483647 h 9322"/>
              <a:gd name="T6" fmla="*/ 2147483647 w 9400"/>
              <a:gd name="T7" fmla="*/ 2147483647 h 9322"/>
              <a:gd name="T8" fmla="*/ 2147483647 w 9400"/>
              <a:gd name="T9" fmla="*/ 2147483647 h 9322"/>
              <a:gd name="T10" fmla="*/ 2147483647 w 9400"/>
              <a:gd name="T11" fmla="*/ 2147483647 h 9322"/>
              <a:gd name="T12" fmla="*/ 2147483647 w 9400"/>
              <a:gd name="T13" fmla="*/ 2147483647 h 9322"/>
              <a:gd name="T14" fmla="*/ 2147483647 w 9400"/>
              <a:gd name="T15" fmla="*/ 2147483647 h 9322"/>
              <a:gd name="T16" fmla="*/ 2147483647 w 9400"/>
              <a:gd name="T17" fmla="*/ 2147483647 h 9322"/>
              <a:gd name="T18" fmla="*/ 2147483647 w 9400"/>
              <a:gd name="T19" fmla="*/ 2147483647 h 9322"/>
              <a:gd name="T20" fmla="*/ 2147483647 w 9400"/>
              <a:gd name="T21" fmla="*/ 2147483647 h 9322"/>
              <a:gd name="T22" fmla="*/ 2147483647 w 9400"/>
              <a:gd name="T23" fmla="*/ 2147483647 h 9322"/>
              <a:gd name="T24" fmla="*/ 2147483647 w 9400"/>
              <a:gd name="T25" fmla="*/ 2147483647 h 9322"/>
              <a:gd name="T26" fmla="*/ 2147483647 w 9400"/>
              <a:gd name="T27" fmla="*/ 2147483647 h 9322"/>
              <a:gd name="T28" fmla="*/ 2147483647 w 9400"/>
              <a:gd name="T29" fmla="*/ 2147483647 h 9322"/>
              <a:gd name="T30" fmla="*/ 2147483647 w 9400"/>
              <a:gd name="T31" fmla="*/ 2147483647 h 9322"/>
              <a:gd name="T32" fmla="*/ 2147483647 w 9400"/>
              <a:gd name="T33" fmla="*/ 2147483647 h 9322"/>
              <a:gd name="T34" fmla="*/ 0 w 9400"/>
              <a:gd name="T35" fmla="*/ 0 h 9322"/>
              <a:gd name="T36" fmla="*/ 2147483647 w 9400"/>
              <a:gd name="T37" fmla="*/ 2147483647 h 9322"/>
              <a:gd name="T38" fmla="*/ 2147483647 w 9400"/>
              <a:gd name="T39" fmla="*/ 2147483647 h 9322"/>
              <a:gd name="T40" fmla="*/ 2147483647 w 9400"/>
              <a:gd name="T41" fmla="*/ 2147483647 h 9322"/>
              <a:gd name="T42" fmla="*/ 2147483647 w 9400"/>
              <a:gd name="T43" fmla="*/ 2147483647 h 9322"/>
              <a:gd name="T44" fmla="*/ 2147483647 w 9400"/>
              <a:gd name="T45" fmla="*/ 2147483647 h 9322"/>
              <a:gd name="T46" fmla="*/ 2147483647 w 9400"/>
              <a:gd name="T47" fmla="*/ 2147483647 h 9322"/>
              <a:gd name="T48" fmla="*/ 2147483647 w 9400"/>
              <a:gd name="T49" fmla="*/ 2147483647 h 9322"/>
              <a:gd name="T50" fmla="*/ 2147483647 w 9400"/>
              <a:gd name="T51" fmla="*/ 2147483647 h 9322"/>
              <a:gd name="T52" fmla="*/ 2147483647 w 9400"/>
              <a:gd name="T53" fmla="*/ 2147483647 h 9322"/>
              <a:gd name="T54" fmla="*/ 2147483647 w 9400"/>
              <a:gd name="T55" fmla="*/ 2147483647 h 9322"/>
              <a:gd name="T56" fmla="*/ 2147483647 w 9400"/>
              <a:gd name="T57" fmla="*/ 2147483647 h 9322"/>
              <a:gd name="T58" fmla="*/ 2147483647 w 9400"/>
              <a:gd name="T59" fmla="*/ 2147483647 h 9322"/>
              <a:gd name="T60" fmla="*/ 2147483647 w 9400"/>
              <a:gd name="T61" fmla="*/ 2147483647 h 9322"/>
              <a:gd name="T62" fmla="*/ 2147483647 w 9400"/>
              <a:gd name="T63" fmla="*/ 2147483647 h 9322"/>
              <a:gd name="T64" fmla="*/ 2147483647 w 9400"/>
              <a:gd name="T65" fmla="*/ 2147483647 h 9322"/>
              <a:gd name="T66" fmla="*/ 2147483647 w 9400"/>
              <a:gd name="T67" fmla="*/ 2147483647 h 9322"/>
              <a:gd name="T68" fmla="*/ 2147483647 w 9400"/>
              <a:gd name="T69" fmla="*/ 2147483647 h 9322"/>
              <a:gd name="T70" fmla="*/ 2147483647 w 9400"/>
              <a:gd name="T71" fmla="*/ 2147483647 h 932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400" h="9322">
                <a:moveTo>
                  <a:pt x="9290" y="9207"/>
                </a:moveTo>
                <a:lnTo>
                  <a:pt x="9290" y="9207"/>
                </a:lnTo>
                <a:lnTo>
                  <a:pt x="9276" y="9221"/>
                </a:lnTo>
                <a:lnTo>
                  <a:pt x="9261" y="9235"/>
                </a:lnTo>
                <a:lnTo>
                  <a:pt x="9246" y="9247"/>
                </a:lnTo>
                <a:lnTo>
                  <a:pt x="9231" y="9258"/>
                </a:lnTo>
                <a:lnTo>
                  <a:pt x="9215" y="9269"/>
                </a:lnTo>
                <a:lnTo>
                  <a:pt x="9199" y="9278"/>
                </a:lnTo>
                <a:lnTo>
                  <a:pt x="9183" y="9287"/>
                </a:lnTo>
                <a:lnTo>
                  <a:pt x="9166" y="9294"/>
                </a:lnTo>
                <a:lnTo>
                  <a:pt x="9149" y="9301"/>
                </a:lnTo>
                <a:lnTo>
                  <a:pt x="9131" y="9306"/>
                </a:lnTo>
                <a:lnTo>
                  <a:pt x="9114" y="9312"/>
                </a:lnTo>
                <a:lnTo>
                  <a:pt x="9096" y="9316"/>
                </a:lnTo>
                <a:lnTo>
                  <a:pt x="9079" y="9319"/>
                </a:lnTo>
                <a:lnTo>
                  <a:pt x="9061" y="9321"/>
                </a:lnTo>
                <a:lnTo>
                  <a:pt x="9043" y="9322"/>
                </a:lnTo>
                <a:lnTo>
                  <a:pt x="9025" y="9322"/>
                </a:lnTo>
                <a:lnTo>
                  <a:pt x="9007" y="9322"/>
                </a:lnTo>
                <a:lnTo>
                  <a:pt x="8989" y="9321"/>
                </a:lnTo>
                <a:lnTo>
                  <a:pt x="8971" y="9319"/>
                </a:lnTo>
                <a:lnTo>
                  <a:pt x="8954" y="9316"/>
                </a:lnTo>
                <a:lnTo>
                  <a:pt x="8937" y="9312"/>
                </a:lnTo>
                <a:lnTo>
                  <a:pt x="8919" y="9306"/>
                </a:lnTo>
                <a:lnTo>
                  <a:pt x="8902" y="9301"/>
                </a:lnTo>
                <a:lnTo>
                  <a:pt x="8884" y="9294"/>
                </a:lnTo>
                <a:lnTo>
                  <a:pt x="8868" y="9287"/>
                </a:lnTo>
                <a:lnTo>
                  <a:pt x="8851" y="9278"/>
                </a:lnTo>
                <a:lnTo>
                  <a:pt x="8835" y="9269"/>
                </a:lnTo>
                <a:lnTo>
                  <a:pt x="8820" y="9258"/>
                </a:lnTo>
                <a:lnTo>
                  <a:pt x="8804" y="9247"/>
                </a:lnTo>
                <a:lnTo>
                  <a:pt x="8789" y="9235"/>
                </a:lnTo>
                <a:lnTo>
                  <a:pt x="8775" y="9221"/>
                </a:lnTo>
                <a:lnTo>
                  <a:pt x="8760" y="9207"/>
                </a:lnTo>
                <a:lnTo>
                  <a:pt x="0" y="0"/>
                </a:lnTo>
                <a:lnTo>
                  <a:pt x="1059" y="0"/>
                </a:lnTo>
                <a:lnTo>
                  <a:pt x="9290" y="8651"/>
                </a:lnTo>
                <a:lnTo>
                  <a:pt x="9303" y="8666"/>
                </a:lnTo>
                <a:lnTo>
                  <a:pt x="9316" y="8681"/>
                </a:lnTo>
                <a:lnTo>
                  <a:pt x="9327" y="8696"/>
                </a:lnTo>
                <a:lnTo>
                  <a:pt x="9337" y="8713"/>
                </a:lnTo>
                <a:lnTo>
                  <a:pt x="9348" y="8730"/>
                </a:lnTo>
                <a:lnTo>
                  <a:pt x="9357" y="8747"/>
                </a:lnTo>
                <a:lnTo>
                  <a:pt x="9365" y="8764"/>
                </a:lnTo>
                <a:lnTo>
                  <a:pt x="9372" y="8782"/>
                </a:lnTo>
                <a:lnTo>
                  <a:pt x="9378" y="8800"/>
                </a:lnTo>
                <a:lnTo>
                  <a:pt x="9384" y="8817"/>
                </a:lnTo>
                <a:lnTo>
                  <a:pt x="9389" y="8835"/>
                </a:lnTo>
                <a:lnTo>
                  <a:pt x="9393" y="8855"/>
                </a:lnTo>
                <a:lnTo>
                  <a:pt x="9396" y="8873"/>
                </a:lnTo>
                <a:lnTo>
                  <a:pt x="9398" y="8891"/>
                </a:lnTo>
                <a:lnTo>
                  <a:pt x="9399" y="8911"/>
                </a:lnTo>
                <a:lnTo>
                  <a:pt x="9400" y="8929"/>
                </a:lnTo>
                <a:lnTo>
                  <a:pt x="9399" y="8949"/>
                </a:lnTo>
                <a:lnTo>
                  <a:pt x="9398" y="8967"/>
                </a:lnTo>
                <a:lnTo>
                  <a:pt x="9396" y="8986"/>
                </a:lnTo>
                <a:lnTo>
                  <a:pt x="9393" y="9005"/>
                </a:lnTo>
                <a:lnTo>
                  <a:pt x="9389" y="9023"/>
                </a:lnTo>
                <a:lnTo>
                  <a:pt x="9384" y="9041"/>
                </a:lnTo>
                <a:lnTo>
                  <a:pt x="9378" y="9060"/>
                </a:lnTo>
                <a:lnTo>
                  <a:pt x="9372" y="9078"/>
                </a:lnTo>
                <a:lnTo>
                  <a:pt x="9365" y="9095"/>
                </a:lnTo>
                <a:lnTo>
                  <a:pt x="9357" y="9112"/>
                </a:lnTo>
                <a:lnTo>
                  <a:pt x="9348" y="9130"/>
                </a:lnTo>
                <a:lnTo>
                  <a:pt x="9337" y="9146"/>
                </a:lnTo>
                <a:lnTo>
                  <a:pt x="9327" y="9162"/>
                </a:lnTo>
                <a:lnTo>
                  <a:pt x="9316" y="9178"/>
                </a:lnTo>
                <a:lnTo>
                  <a:pt x="9303" y="9193"/>
                </a:lnTo>
                <a:lnTo>
                  <a:pt x="9290" y="920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9"/>
          <p:cNvSpPr>
            <a:spLocks/>
          </p:cNvSpPr>
          <p:nvPr userDrawn="1"/>
        </p:nvSpPr>
        <p:spPr bwMode="auto">
          <a:xfrm flipH="1">
            <a:off x="214516" y="5729288"/>
            <a:ext cx="1711997" cy="1128712"/>
          </a:xfrm>
          <a:custGeom>
            <a:avLst/>
            <a:gdLst>
              <a:gd name="T0" fmla="*/ 2147483647 w 3945"/>
              <a:gd name="T1" fmla="*/ 2147483647 h 3556"/>
              <a:gd name="T2" fmla="*/ 2147483647 w 3945"/>
              <a:gd name="T3" fmla="*/ 2147483647 h 3556"/>
              <a:gd name="T4" fmla="*/ 2147483647 w 3945"/>
              <a:gd name="T5" fmla="*/ 2147483647 h 3556"/>
              <a:gd name="T6" fmla="*/ 2147483647 w 3945"/>
              <a:gd name="T7" fmla="*/ 2147483647 h 3556"/>
              <a:gd name="T8" fmla="*/ 2147483647 w 3945"/>
              <a:gd name="T9" fmla="*/ 2147483647 h 3556"/>
              <a:gd name="T10" fmla="*/ 2147483647 w 3945"/>
              <a:gd name="T11" fmla="*/ 2147483647 h 3556"/>
              <a:gd name="T12" fmla="*/ 2147483647 w 3945"/>
              <a:gd name="T13" fmla="*/ 2147483647 h 3556"/>
              <a:gd name="T14" fmla="*/ 2147483647 w 3945"/>
              <a:gd name="T15" fmla="*/ 2147483647 h 3556"/>
              <a:gd name="T16" fmla="*/ 2147483647 w 3945"/>
              <a:gd name="T17" fmla="*/ 0 h 3556"/>
              <a:gd name="T18" fmla="*/ 2147483647 w 3945"/>
              <a:gd name="T19" fmla="*/ 2147483647 h 3556"/>
              <a:gd name="T20" fmla="*/ 2147483647 w 3945"/>
              <a:gd name="T21" fmla="*/ 2147483647 h 3556"/>
              <a:gd name="T22" fmla="*/ 2147483647 w 3945"/>
              <a:gd name="T23" fmla="*/ 2147483647 h 3556"/>
              <a:gd name="T24" fmla="*/ 2147483647 w 3945"/>
              <a:gd name="T25" fmla="*/ 2147483647 h 3556"/>
              <a:gd name="T26" fmla="*/ 2147483647 w 3945"/>
              <a:gd name="T27" fmla="*/ 2147483647 h 3556"/>
              <a:gd name="T28" fmla="*/ 2147483647 w 3945"/>
              <a:gd name="T29" fmla="*/ 2147483647 h 3556"/>
              <a:gd name="T30" fmla="*/ 2147483647 w 3945"/>
              <a:gd name="T31" fmla="*/ 2147483647 h 3556"/>
              <a:gd name="T32" fmla="*/ 2147483647 w 3945"/>
              <a:gd name="T33" fmla="*/ 2147483647 h 3556"/>
              <a:gd name="T34" fmla="*/ 2147483647 w 3945"/>
              <a:gd name="T35" fmla="*/ 2147483647 h 3556"/>
              <a:gd name="T36" fmla="*/ 2147483647 w 3945"/>
              <a:gd name="T37" fmla="*/ 2147483647 h 3556"/>
              <a:gd name="T38" fmla="*/ 2147483647 w 3945"/>
              <a:gd name="T39" fmla="*/ 2147483647 h 3556"/>
              <a:gd name="T40" fmla="*/ 2147483647 w 3945"/>
              <a:gd name="T41" fmla="*/ 2147483647 h 3556"/>
              <a:gd name="T42" fmla="*/ 2147483647 w 3945"/>
              <a:gd name="T43" fmla="*/ 2147483647 h 3556"/>
              <a:gd name="T44" fmla="*/ 2147483647 w 3945"/>
              <a:gd name="T45" fmla="*/ 2147483647 h 3556"/>
              <a:gd name="T46" fmla="*/ 2147483647 w 3945"/>
              <a:gd name="T47" fmla="*/ 2147483647 h 3556"/>
              <a:gd name="T48" fmla="*/ 2147483647 w 3945"/>
              <a:gd name="T49" fmla="*/ 2147483647 h 3556"/>
              <a:gd name="T50" fmla="*/ 2147483647 w 3945"/>
              <a:gd name="T51" fmla="*/ 2147483647 h 3556"/>
              <a:gd name="T52" fmla="*/ 0 w 3945"/>
              <a:gd name="T53" fmla="*/ 2147483647 h 3556"/>
              <a:gd name="T54" fmla="*/ 2147483647 w 3945"/>
              <a:gd name="T55" fmla="*/ 2147483647 h 3556"/>
              <a:gd name="T56" fmla="*/ 2147483647 w 3945"/>
              <a:gd name="T57" fmla="*/ 2147483647 h 3556"/>
              <a:gd name="T58" fmla="*/ 2147483647 w 3945"/>
              <a:gd name="T59" fmla="*/ 2147483647 h 3556"/>
              <a:gd name="T60" fmla="*/ 2147483647 w 3945"/>
              <a:gd name="T61" fmla="*/ 2147483647 h 3556"/>
              <a:gd name="T62" fmla="*/ 2147483647 w 3945"/>
              <a:gd name="T63" fmla="*/ 2147483647 h 3556"/>
              <a:gd name="T64" fmla="*/ 2147483647 w 3945"/>
              <a:gd name="T65" fmla="*/ 2147483647 h 3556"/>
              <a:gd name="T66" fmla="*/ 2147483647 w 3945"/>
              <a:gd name="T67" fmla="*/ 2147483647 h 3556"/>
              <a:gd name="T68" fmla="*/ 2147483647 w 3945"/>
              <a:gd name="T69" fmla="*/ 2147483647 h 35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945" h="3556">
                <a:moveTo>
                  <a:pt x="107" y="113"/>
                </a:moveTo>
                <a:lnTo>
                  <a:pt x="107" y="113"/>
                </a:lnTo>
                <a:lnTo>
                  <a:pt x="121" y="99"/>
                </a:lnTo>
                <a:lnTo>
                  <a:pt x="135" y="86"/>
                </a:lnTo>
                <a:lnTo>
                  <a:pt x="150" y="74"/>
                </a:lnTo>
                <a:lnTo>
                  <a:pt x="165" y="63"/>
                </a:lnTo>
                <a:lnTo>
                  <a:pt x="181" y="52"/>
                </a:lnTo>
                <a:lnTo>
                  <a:pt x="197" y="44"/>
                </a:lnTo>
                <a:lnTo>
                  <a:pt x="213" y="35"/>
                </a:lnTo>
                <a:lnTo>
                  <a:pt x="229" y="28"/>
                </a:lnTo>
                <a:lnTo>
                  <a:pt x="246" y="21"/>
                </a:lnTo>
                <a:lnTo>
                  <a:pt x="263" y="15"/>
                </a:lnTo>
                <a:lnTo>
                  <a:pt x="281" y="10"/>
                </a:lnTo>
                <a:lnTo>
                  <a:pt x="298" y="6"/>
                </a:lnTo>
                <a:lnTo>
                  <a:pt x="315" y="3"/>
                </a:lnTo>
                <a:lnTo>
                  <a:pt x="333" y="1"/>
                </a:lnTo>
                <a:lnTo>
                  <a:pt x="350" y="0"/>
                </a:lnTo>
                <a:lnTo>
                  <a:pt x="368" y="0"/>
                </a:lnTo>
                <a:lnTo>
                  <a:pt x="386" y="0"/>
                </a:lnTo>
                <a:lnTo>
                  <a:pt x="404" y="1"/>
                </a:lnTo>
                <a:lnTo>
                  <a:pt x="421" y="3"/>
                </a:lnTo>
                <a:lnTo>
                  <a:pt x="438" y="6"/>
                </a:lnTo>
                <a:lnTo>
                  <a:pt x="456" y="10"/>
                </a:lnTo>
                <a:lnTo>
                  <a:pt x="473" y="15"/>
                </a:lnTo>
                <a:lnTo>
                  <a:pt x="490" y="21"/>
                </a:lnTo>
                <a:lnTo>
                  <a:pt x="507" y="28"/>
                </a:lnTo>
                <a:lnTo>
                  <a:pt x="524" y="35"/>
                </a:lnTo>
                <a:lnTo>
                  <a:pt x="540" y="44"/>
                </a:lnTo>
                <a:lnTo>
                  <a:pt x="555" y="52"/>
                </a:lnTo>
                <a:lnTo>
                  <a:pt x="571" y="63"/>
                </a:lnTo>
                <a:lnTo>
                  <a:pt x="586" y="74"/>
                </a:lnTo>
                <a:lnTo>
                  <a:pt x="601" y="86"/>
                </a:lnTo>
                <a:lnTo>
                  <a:pt x="615" y="99"/>
                </a:lnTo>
                <a:lnTo>
                  <a:pt x="629" y="113"/>
                </a:lnTo>
                <a:lnTo>
                  <a:pt x="3945" y="3556"/>
                </a:lnTo>
                <a:lnTo>
                  <a:pt x="2863" y="3556"/>
                </a:lnTo>
                <a:lnTo>
                  <a:pt x="107" y="661"/>
                </a:lnTo>
                <a:lnTo>
                  <a:pt x="94" y="646"/>
                </a:lnTo>
                <a:lnTo>
                  <a:pt x="82" y="632"/>
                </a:lnTo>
                <a:lnTo>
                  <a:pt x="70" y="616"/>
                </a:lnTo>
                <a:lnTo>
                  <a:pt x="60" y="600"/>
                </a:lnTo>
                <a:lnTo>
                  <a:pt x="50" y="584"/>
                </a:lnTo>
                <a:lnTo>
                  <a:pt x="42" y="567"/>
                </a:lnTo>
                <a:lnTo>
                  <a:pt x="34" y="550"/>
                </a:lnTo>
                <a:lnTo>
                  <a:pt x="26" y="533"/>
                </a:lnTo>
                <a:lnTo>
                  <a:pt x="20" y="515"/>
                </a:lnTo>
                <a:lnTo>
                  <a:pt x="14" y="497"/>
                </a:lnTo>
                <a:lnTo>
                  <a:pt x="10" y="479"/>
                </a:lnTo>
                <a:lnTo>
                  <a:pt x="6" y="461"/>
                </a:lnTo>
                <a:lnTo>
                  <a:pt x="3" y="442"/>
                </a:lnTo>
                <a:lnTo>
                  <a:pt x="1" y="424"/>
                </a:lnTo>
                <a:lnTo>
                  <a:pt x="0" y="406"/>
                </a:lnTo>
                <a:lnTo>
                  <a:pt x="0" y="386"/>
                </a:lnTo>
                <a:lnTo>
                  <a:pt x="0" y="368"/>
                </a:lnTo>
                <a:lnTo>
                  <a:pt x="1" y="350"/>
                </a:lnTo>
                <a:lnTo>
                  <a:pt x="3" y="331"/>
                </a:lnTo>
                <a:lnTo>
                  <a:pt x="6" y="313"/>
                </a:lnTo>
                <a:lnTo>
                  <a:pt x="10" y="295"/>
                </a:lnTo>
                <a:lnTo>
                  <a:pt x="14" y="277"/>
                </a:lnTo>
                <a:lnTo>
                  <a:pt x="20" y="258"/>
                </a:lnTo>
                <a:lnTo>
                  <a:pt x="26" y="241"/>
                </a:lnTo>
                <a:lnTo>
                  <a:pt x="34" y="224"/>
                </a:lnTo>
                <a:lnTo>
                  <a:pt x="42" y="206"/>
                </a:lnTo>
                <a:lnTo>
                  <a:pt x="50" y="190"/>
                </a:lnTo>
                <a:lnTo>
                  <a:pt x="60" y="173"/>
                </a:lnTo>
                <a:lnTo>
                  <a:pt x="70" y="158"/>
                </a:lnTo>
                <a:lnTo>
                  <a:pt x="82" y="142"/>
                </a:lnTo>
                <a:lnTo>
                  <a:pt x="94" y="127"/>
                </a:lnTo>
                <a:lnTo>
                  <a:pt x="107" y="1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Freeform: Shape 29"/>
          <p:cNvSpPr>
            <a:spLocks/>
          </p:cNvSpPr>
          <p:nvPr userDrawn="1"/>
        </p:nvSpPr>
        <p:spPr bwMode="auto">
          <a:xfrm flipH="1">
            <a:off x="0" y="1601788"/>
            <a:ext cx="1445917" cy="1287462"/>
          </a:xfrm>
          <a:custGeom>
            <a:avLst/>
            <a:gdLst>
              <a:gd name="T0" fmla="*/ 119154 w 1112338"/>
              <a:gd name="T1" fmla="*/ 318 h 1288180"/>
              <a:gd name="T2" fmla="*/ 107104 w 1112338"/>
              <a:gd name="T3" fmla="*/ 1267 h 1288180"/>
              <a:gd name="T4" fmla="*/ 95391 w 1112338"/>
              <a:gd name="T5" fmla="*/ 3486 h 1288180"/>
              <a:gd name="T6" fmla="*/ 83677 w 1112338"/>
              <a:gd name="T7" fmla="*/ 6972 h 1288180"/>
              <a:gd name="T8" fmla="*/ 72294 w 1112338"/>
              <a:gd name="T9" fmla="*/ 11410 h 1288180"/>
              <a:gd name="T10" fmla="*/ 61587 w 1112338"/>
              <a:gd name="T11" fmla="*/ 17111 h 1288180"/>
              <a:gd name="T12" fmla="*/ 51209 w 1112338"/>
              <a:gd name="T13" fmla="*/ 24087 h 1288180"/>
              <a:gd name="T14" fmla="*/ 41166 w 1112338"/>
              <a:gd name="T15" fmla="*/ 32007 h 1288180"/>
              <a:gd name="T16" fmla="*/ 32130 w 1112338"/>
              <a:gd name="T17" fmla="*/ 41198 h 1288180"/>
              <a:gd name="T18" fmla="*/ 24099 w 1112338"/>
              <a:gd name="T19" fmla="*/ 50706 h 1288180"/>
              <a:gd name="T20" fmla="*/ 17071 w 1112338"/>
              <a:gd name="T21" fmla="*/ 61163 h 1288180"/>
              <a:gd name="T22" fmla="*/ 11714 w 1112338"/>
              <a:gd name="T23" fmla="*/ 72255 h 1288180"/>
              <a:gd name="T24" fmla="*/ 7028 w 1112338"/>
              <a:gd name="T25" fmla="*/ 83345 h 1288180"/>
              <a:gd name="T26" fmla="*/ 3349 w 1112338"/>
              <a:gd name="T27" fmla="*/ 94754 h 1288180"/>
              <a:gd name="T28" fmla="*/ 1002 w 1112338"/>
              <a:gd name="T29" fmla="*/ 106795 h 1288180"/>
              <a:gd name="T30" fmla="*/ 0 w 1112338"/>
              <a:gd name="T31" fmla="*/ 118522 h 1288180"/>
              <a:gd name="T32" fmla="*/ 0 w 1112338"/>
              <a:gd name="T33" fmla="*/ 130564 h 1288180"/>
              <a:gd name="T34" fmla="*/ 1002 w 1112338"/>
              <a:gd name="T35" fmla="*/ 142605 h 1288180"/>
              <a:gd name="T36" fmla="*/ 3349 w 1112338"/>
              <a:gd name="T37" fmla="*/ 154015 h 1288180"/>
              <a:gd name="T38" fmla="*/ 7028 w 1112338"/>
              <a:gd name="T39" fmla="*/ 165740 h 1288180"/>
              <a:gd name="T40" fmla="*/ 11714 w 1112338"/>
              <a:gd name="T41" fmla="*/ 177148 h 1288180"/>
              <a:gd name="T42" fmla="*/ 17071 w 1112338"/>
              <a:gd name="T43" fmla="*/ 187923 h 1288180"/>
              <a:gd name="T44" fmla="*/ 24099 w 1112338"/>
              <a:gd name="T45" fmla="*/ 198064 h 1288180"/>
              <a:gd name="T46" fmla="*/ 32130 w 1112338"/>
              <a:gd name="T47" fmla="*/ 208206 h 1288180"/>
              <a:gd name="T48" fmla="*/ 1114339 w 1112338"/>
              <a:gd name="T49" fmla="*/ 1285310 h 1288180"/>
              <a:gd name="T50" fmla="*/ 213874 w 1112338"/>
              <a:gd name="T51" fmla="*/ 36445 h 1288180"/>
              <a:gd name="T52" fmla="*/ 204169 w 1112338"/>
              <a:gd name="T53" fmla="*/ 27886 h 1288180"/>
              <a:gd name="T54" fmla="*/ 194126 w 1112338"/>
              <a:gd name="T55" fmla="*/ 20283 h 1288180"/>
              <a:gd name="T56" fmla="*/ 183415 w 1112338"/>
              <a:gd name="T57" fmla="*/ 14261 h 1288180"/>
              <a:gd name="T58" fmla="*/ 172370 w 1112338"/>
              <a:gd name="T59" fmla="*/ 9191 h 1288180"/>
              <a:gd name="T60" fmla="*/ 160990 w 1112338"/>
              <a:gd name="T61" fmla="*/ 5070 h 1288180"/>
              <a:gd name="T62" fmla="*/ 148943 w 1112338"/>
              <a:gd name="T63" fmla="*/ 2219 h 1288180"/>
              <a:gd name="T64" fmla="*/ 137229 w 1112338"/>
              <a:gd name="T65" fmla="*/ 635 h 1288180"/>
              <a:gd name="T66" fmla="*/ 125178 w 1112338"/>
              <a:gd name="T67" fmla="*/ 0 h 12881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12338" h="1288180">
                <a:moveTo>
                  <a:pt x="124954" y="0"/>
                </a:moveTo>
                <a:lnTo>
                  <a:pt x="118940" y="318"/>
                </a:lnTo>
                <a:lnTo>
                  <a:pt x="112926" y="635"/>
                </a:lnTo>
                <a:lnTo>
                  <a:pt x="106912" y="1271"/>
                </a:lnTo>
                <a:lnTo>
                  <a:pt x="100898" y="2223"/>
                </a:lnTo>
                <a:lnTo>
                  <a:pt x="95219" y="3494"/>
                </a:lnTo>
                <a:lnTo>
                  <a:pt x="89539" y="5082"/>
                </a:lnTo>
                <a:lnTo>
                  <a:pt x="83525" y="6988"/>
                </a:lnTo>
                <a:lnTo>
                  <a:pt x="77845" y="9211"/>
                </a:lnTo>
                <a:lnTo>
                  <a:pt x="72166" y="11434"/>
                </a:lnTo>
                <a:lnTo>
                  <a:pt x="66820" y="14293"/>
                </a:lnTo>
                <a:lnTo>
                  <a:pt x="61475" y="17151"/>
                </a:lnTo>
                <a:lnTo>
                  <a:pt x="56129" y="20327"/>
                </a:lnTo>
                <a:lnTo>
                  <a:pt x="51117" y="24139"/>
                </a:lnTo>
                <a:lnTo>
                  <a:pt x="45772" y="27950"/>
                </a:lnTo>
                <a:lnTo>
                  <a:pt x="41094" y="32079"/>
                </a:lnTo>
                <a:lnTo>
                  <a:pt x="36751" y="36525"/>
                </a:lnTo>
                <a:lnTo>
                  <a:pt x="32074" y="41290"/>
                </a:lnTo>
                <a:lnTo>
                  <a:pt x="28065" y="46054"/>
                </a:lnTo>
                <a:lnTo>
                  <a:pt x="24055" y="50818"/>
                </a:lnTo>
                <a:lnTo>
                  <a:pt x="20714" y="55900"/>
                </a:lnTo>
                <a:lnTo>
                  <a:pt x="17039" y="61299"/>
                </a:lnTo>
                <a:lnTo>
                  <a:pt x="14032" y="67016"/>
                </a:lnTo>
                <a:lnTo>
                  <a:pt x="11694" y="72415"/>
                </a:lnTo>
                <a:lnTo>
                  <a:pt x="9021" y="77815"/>
                </a:lnTo>
                <a:lnTo>
                  <a:pt x="7016" y="83532"/>
                </a:lnTo>
                <a:lnTo>
                  <a:pt x="5012" y="89249"/>
                </a:lnTo>
                <a:lnTo>
                  <a:pt x="3341" y="94966"/>
                </a:lnTo>
                <a:lnTo>
                  <a:pt x="2005" y="101000"/>
                </a:lnTo>
                <a:lnTo>
                  <a:pt x="1002" y="107035"/>
                </a:lnTo>
                <a:lnTo>
                  <a:pt x="334" y="112752"/>
                </a:lnTo>
                <a:lnTo>
                  <a:pt x="0" y="118786"/>
                </a:lnTo>
                <a:lnTo>
                  <a:pt x="0" y="124821"/>
                </a:lnTo>
                <a:lnTo>
                  <a:pt x="0" y="130856"/>
                </a:lnTo>
                <a:lnTo>
                  <a:pt x="334" y="136573"/>
                </a:lnTo>
                <a:lnTo>
                  <a:pt x="1002" y="142925"/>
                </a:lnTo>
                <a:lnTo>
                  <a:pt x="2005" y="148642"/>
                </a:lnTo>
                <a:lnTo>
                  <a:pt x="3341" y="154359"/>
                </a:lnTo>
                <a:lnTo>
                  <a:pt x="5012" y="160393"/>
                </a:lnTo>
                <a:lnTo>
                  <a:pt x="7016" y="166110"/>
                </a:lnTo>
                <a:lnTo>
                  <a:pt x="9021" y="171827"/>
                </a:lnTo>
                <a:lnTo>
                  <a:pt x="11694" y="177544"/>
                </a:lnTo>
                <a:lnTo>
                  <a:pt x="14032" y="182944"/>
                </a:lnTo>
                <a:lnTo>
                  <a:pt x="17039" y="188343"/>
                </a:lnTo>
                <a:lnTo>
                  <a:pt x="20714" y="193425"/>
                </a:lnTo>
                <a:lnTo>
                  <a:pt x="24055" y="198507"/>
                </a:lnTo>
                <a:lnTo>
                  <a:pt x="28065" y="203906"/>
                </a:lnTo>
                <a:lnTo>
                  <a:pt x="32074" y="208670"/>
                </a:lnTo>
                <a:lnTo>
                  <a:pt x="36751" y="213434"/>
                </a:lnTo>
                <a:lnTo>
                  <a:pt x="1112338" y="1288180"/>
                </a:lnTo>
                <a:lnTo>
                  <a:pt x="1112338" y="934676"/>
                </a:lnTo>
                <a:lnTo>
                  <a:pt x="213490" y="36525"/>
                </a:lnTo>
                <a:lnTo>
                  <a:pt x="208479" y="32079"/>
                </a:lnTo>
                <a:lnTo>
                  <a:pt x="203801" y="27950"/>
                </a:lnTo>
                <a:lnTo>
                  <a:pt x="199124" y="24139"/>
                </a:lnTo>
                <a:lnTo>
                  <a:pt x="193778" y="20327"/>
                </a:lnTo>
                <a:lnTo>
                  <a:pt x="188433" y="17151"/>
                </a:lnTo>
                <a:lnTo>
                  <a:pt x="183087" y="14293"/>
                </a:lnTo>
                <a:lnTo>
                  <a:pt x="177407" y="11434"/>
                </a:lnTo>
                <a:lnTo>
                  <a:pt x="172062" y="9211"/>
                </a:lnTo>
                <a:lnTo>
                  <a:pt x="166382" y="6988"/>
                </a:lnTo>
                <a:lnTo>
                  <a:pt x="160702" y="5082"/>
                </a:lnTo>
                <a:lnTo>
                  <a:pt x="154689" y="3494"/>
                </a:lnTo>
                <a:lnTo>
                  <a:pt x="148675" y="2223"/>
                </a:lnTo>
                <a:lnTo>
                  <a:pt x="142661" y="1271"/>
                </a:lnTo>
                <a:lnTo>
                  <a:pt x="136981" y="635"/>
                </a:lnTo>
                <a:lnTo>
                  <a:pt x="130967" y="318"/>
                </a:lnTo>
                <a:lnTo>
                  <a:pt x="12495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782469" y="365127"/>
            <a:ext cx="4281573" cy="132556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931298" y="2276872"/>
            <a:ext cx="6132744" cy="39000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/>
          </p:cNvPr>
          <p:cNvSpPr>
            <a:spLocks noGrp="1"/>
          </p:cNvSpPr>
          <p:nvPr>
            <p:ph type="ftr" sz="quarter" idx="10"/>
          </p:nvPr>
        </p:nvSpPr>
        <p:spPr>
          <a:xfrm>
            <a:off x="3413683" y="6356351"/>
            <a:ext cx="568259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/>
          </p:cNvPr>
          <p:cNvSpPr>
            <a:spLocks noGrp="1"/>
          </p:cNvSpPr>
          <p:nvPr>
            <p:ph type="sldNum" sz="quarter" idx="11"/>
          </p:nvPr>
        </p:nvSpPr>
        <p:spPr>
          <a:xfrm>
            <a:off x="9904834" y="6356351"/>
            <a:ext cx="1159208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9537B4-7507-4B41-9010-8629F4584BF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4890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406901"/>
            <a:ext cx="100987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2906713"/>
            <a:ext cx="1009872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C2572-11A1-4406-97AB-94179C8A6D2B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4D5EE-91F2-4453-BFC0-77F6966D501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0250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94043" y="1600201"/>
            <a:ext cx="5247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9432" y="1600201"/>
            <a:ext cx="5247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0D1D7-7418-461E-9769-2C3740C9D1C5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7D12D-DF7E-4043-8275-BE4B678C95A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0379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2" y="1535113"/>
            <a:ext cx="52494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4042" y="2174875"/>
            <a:ext cx="52494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7" y="1535113"/>
            <a:ext cx="52515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35307" y="2174875"/>
            <a:ext cx="52515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44231-08D1-49B0-B461-C3E884E669D9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5E34B-456D-4A1C-9294-1070C99BFBD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8954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1D709-176F-4DDD-9650-FB2AEFBCB704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36A19-7340-4E8E-8B31-EF9B3277927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25870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80863-2A55-49E8-B9A4-ABA3BAD2D8C4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ED96-FE5A-4010-AD90-931228C1694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90910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73050"/>
            <a:ext cx="390871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5082" y="273051"/>
            <a:ext cx="6641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3" y="1435101"/>
            <a:ext cx="390871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1F4FE-EE35-4CA7-80A6-8A7E9E7A2461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41B9-1A01-4063-9DF9-9914904E26A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9309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4800600"/>
            <a:ext cx="71285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12775"/>
            <a:ext cx="712851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367338"/>
            <a:ext cx="71285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8ED4B-0CFB-44B2-A512-DB180D01B5F8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0635D-44B8-4EA9-AFFE-19952F6622C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8217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94043" y="274638"/>
            <a:ext cx="1069276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94043" y="1600201"/>
            <a:ext cx="1069276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356351"/>
            <a:ext cx="2772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AAF3202-57C9-4C0C-9C73-787EE51EFA19}" type="datetime1">
              <a:rPr lang="ru-RU"/>
              <a:pPr>
                <a:defRPr/>
              </a:pPr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356351"/>
            <a:ext cx="37622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356351"/>
            <a:ext cx="277219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EFE1D7-347D-4C51-9A8A-7F847D32809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  <p:sldLayoutId id="2147483669" r:id="rId2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3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1111111111111111\222\&#1089;&#1074;&#1072;&#1090;&#1080;&#1085;&#1075;.m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2727326"/>
            <a:ext cx="11880850" cy="4589463"/>
          </a:xfrm>
        </p:spPr>
        <p:txBody>
          <a:bodyPr>
            <a:normAutofit fontScale="32500" lnSpcReduction="20000"/>
          </a:bodyPr>
          <a:lstStyle/>
          <a:p>
            <a:pPr marL="323850" algn="ctr">
              <a:buFont typeface="Wingdings" panose="05000000000000000000" pitchFamily="2" charset="2"/>
              <a:buNone/>
              <a:defRPr/>
            </a:pPr>
            <a:endParaRPr lang="ru-RU" sz="1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3850" algn="ctr">
              <a:buFont typeface="Wingdings" panose="05000000000000000000" pitchFamily="2" charset="2"/>
              <a:buNone/>
              <a:defRPr/>
            </a:pPr>
            <a:r>
              <a:rPr lang="ru-RU" sz="13800" b="1" dirty="0" smtClean="0">
                <a:latin typeface="Times New Roman" pitchFamily="18" charset="0"/>
                <a:cs typeface="Times New Roman" pitchFamily="18" charset="0"/>
              </a:rPr>
              <a:t>Демидович Василий Николаевич</a:t>
            </a:r>
            <a:r>
              <a:rPr lang="ru-RU" sz="13800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13800" dirty="0">
              <a:latin typeface="Times New Roman" pitchFamily="18" charset="0"/>
              <a:cs typeface="Times New Roman" pitchFamily="18" charset="0"/>
            </a:endParaRPr>
          </a:p>
          <a:p>
            <a:pPr marL="323850" algn="ctr">
              <a:buFont typeface="Wingdings" panose="05000000000000000000" pitchFamily="2" charset="2"/>
              <a:buNone/>
              <a:defRPr/>
            </a:pP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marL="323850" algn="ctr">
              <a:buFont typeface="Wingdings" panose="05000000000000000000" pitchFamily="2" charset="2"/>
              <a:buNone/>
              <a:defRPr/>
            </a:pPr>
            <a:r>
              <a:rPr lang="ru-RU" sz="117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1700" dirty="0" smtClean="0">
                <a:latin typeface="Times New Roman" pitchFamily="18" charset="0"/>
                <a:cs typeface="Times New Roman" pitchFamily="18" charset="0"/>
              </a:rPr>
              <a:t>аместитель начальника отдела</a:t>
            </a:r>
          </a:p>
          <a:p>
            <a:pPr marL="323850" algn="ctr">
              <a:buFont typeface="Wingdings" panose="05000000000000000000" pitchFamily="2" charset="2"/>
              <a:buNone/>
              <a:defRPr/>
            </a:pPr>
            <a:r>
              <a:rPr lang="ru-RU" sz="117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1700" dirty="0" smtClean="0">
                <a:latin typeface="Times New Roman" pitchFamily="18" charset="0"/>
                <a:cs typeface="Times New Roman" pitchFamily="18" charset="0"/>
              </a:rPr>
              <a:t>рганизации работы инспекций по делам несовершеннолетних</a:t>
            </a:r>
          </a:p>
          <a:p>
            <a:pPr marL="323850" algn="ctr">
              <a:buFont typeface="Wingdings" panose="05000000000000000000" pitchFamily="2" charset="2"/>
              <a:buNone/>
              <a:defRPr/>
            </a:pPr>
            <a:r>
              <a:rPr lang="ru-RU" sz="11700" dirty="0" smtClean="0">
                <a:latin typeface="Times New Roman" pitchFamily="18" charset="0"/>
                <a:cs typeface="Times New Roman" pitchFamily="18" charset="0"/>
              </a:rPr>
              <a:t>МВД </a:t>
            </a:r>
            <a:r>
              <a:rPr lang="ru-RU" sz="11700" dirty="0">
                <a:latin typeface="Times New Roman" pitchFamily="18" charset="0"/>
                <a:cs typeface="Times New Roman" pitchFamily="18" charset="0"/>
              </a:rPr>
              <a:t>Республики </a:t>
            </a:r>
            <a:r>
              <a:rPr lang="ru-RU" sz="11700" dirty="0" smtClean="0">
                <a:latin typeface="Times New Roman" pitchFamily="18" charset="0"/>
                <a:cs typeface="Times New Roman" pitchFamily="18" charset="0"/>
              </a:rPr>
              <a:t>Беларусь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29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880850" cy="3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9718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601383" y="115888"/>
            <a:ext cx="4302683" cy="9763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ВИДЫ  НАРКОТИКОВ</a:t>
            </a:r>
            <a:endParaRPr lang="ru-RU" dirty="0"/>
          </a:p>
        </p:txBody>
      </p:sp>
      <p:sp>
        <p:nvSpPr>
          <p:cNvPr id="41987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18263" y="1125538"/>
            <a:ext cx="8512547" cy="1179512"/>
          </a:xfrm>
        </p:spPr>
        <p:txBody>
          <a:bodyPr/>
          <a:lstStyle/>
          <a:p>
            <a:r>
              <a:rPr lang="ru-RU" alt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происхождению наркотики делятся на растительные (маковая-соломка, опий, кокаин, героин, гашиш, марихуана) и синтетические (пара-</a:t>
            </a:r>
            <a:r>
              <a:rPr lang="ru-RU" alt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метилэфедрон</a:t>
            </a:r>
            <a:r>
              <a:rPr lang="ru-RU" alt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альфа-</a:t>
            </a:r>
            <a:r>
              <a:rPr lang="ru-RU" alt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пирролидиновалерофенон</a:t>
            </a:r>
            <a:r>
              <a:rPr lang="ru-RU" alt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амфетамины</a:t>
            </a:r>
            <a:r>
              <a:rPr lang="ru-RU" alt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41988" name="Подзаголовок 4"/>
          <p:cNvSpPr txBox="1">
            <a:spLocks/>
          </p:cNvSpPr>
          <p:nvPr/>
        </p:nvSpPr>
        <p:spPr bwMode="auto">
          <a:xfrm>
            <a:off x="2922249" y="5015061"/>
            <a:ext cx="8089704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None/>
            </a:pPr>
            <a:r>
              <a:rPr lang="ru-RU" altLang="ru-RU" sz="3000" dirty="0">
                <a:ea typeface="Open Sans"/>
                <a:cs typeface="Times New Roman" pitchFamily="18" charset="0"/>
              </a:rPr>
              <a:t>Широкое распространение в Беларуси получили такие виды наркотиков, как </a:t>
            </a:r>
            <a:endParaRPr lang="ru-RU" altLang="ru-RU" sz="3000" dirty="0" smtClean="0">
              <a:ea typeface="Open Sans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None/>
            </a:pPr>
            <a:r>
              <a:rPr lang="ru-RU" altLang="ru-RU" sz="3000" b="1" dirty="0" err="1" smtClean="0">
                <a:ea typeface="Open Sans"/>
                <a:cs typeface="Times New Roman" pitchFamily="18" charset="0"/>
              </a:rPr>
              <a:t>мефедрон</a:t>
            </a:r>
            <a:r>
              <a:rPr lang="ru-RU" altLang="ru-RU" sz="3000" b="1" dirty="0">
                <a:ea typeface="Open Sans"/>
                <a:cs typeface="Times New Roman" pitchFamily="18" charset="0"/>
              </a:rPr>
              <a:t>, </a:t>
            </a:r>
            <a:r>
              <a:rPr lang="ru-RU" altLang="ru-RU" sz="3000" b="1" dirty="0" smtClean="0">
                <a:ea typeface="Open Sans"/>
                <a:cs typeface="Times New Roman" pitchFamily="18" charset="0"/>
              </a:rPr>
              <a:t>альфа-PVP и 4-СМС</a:t>
            </a:r>
            <a:endParaRPr lang="ru-RU" altLang="ru-RU" sz="3000" b="1" dirty="0">
              <a:ea typeface="Open Sans"/>
              <a:cs typeface="Times New Roman" pitchFamily="18" charset="0"/>
            </a:endParaRPr>
          </a:p>
        </p:txBody>
      </p:sp>
      <p:pic>
        <p:nvPicPr>
          <p:cNvPr id="5" name="Рисунок 4" descr="E:\depositphotos_11543634-stock-photo-mephedrone-meow-with-rolled-u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19" y="2996952"/>
            <a:ext cx="4023097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4654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5"/>
          <p:cNvGrpSpPr>
            <a:grpSpLocks/>
          </p:cNvGrpSpPr>
          <p:nvPr/>
        </p:nvGrpSpPr>
        <p:grpSpPr bwMode="auto">
          <a:xfrm>
            <a:off x="3024189" y="0"/>
            <a:ext cx="7488237" cy="6815138"/>
            <a:chOff x="930590" y="-844490"/>
            <a:chExt cx="5505082" cy="5414829"/>
          </a:xfrm>
        </p:grpSpPr>
        <p:pic>
          <p:nvPicPr>
            <p:cNvPr id="31748" name="Picture 2" descr="https://i.ytimg.com/vi/U-Ht_d75lEo/maxresdefaul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"/>
            <a:stretch>
              <a:fillRect/>
            </a:stretch>
          </p:blipFill>
          <p:spPr bwMode="auto">
            <a:xfrm>
              <a:off x="3007769" y="2646990"/>
              <a:ext cx="3427903" cy="1923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49" name="Picture 4" descr="https://pimg.mycdn.me/getImage?disableStub=true&amp;type=VIDEO_S_720&amp;url=https%3A%2F%2Fvdp.mycdn.me%2FgetImage%3Fid%3D50265459447%26idx%3D3%26thumbType%3D37%26f%3D1&amp;signatureToken=p9RUYfj-v77e3AioKnpr6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90" y="-844490"/>
              <a:ext cx="5387517" cy="303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7" name="Picture 6" descr="https://i.ytimg.com/vi/aSAQZnNuI8s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6"/>
          <a:stretch>
            <a:fillRect/>
          </a:stretch>
        </p:blipFill>
        <p:spPr bwMode="auto">
          <a:xfrm>
            <a:off x="1343026" y="4076701"/>
            <a:ext cx="452596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507262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АЛЬФА-</a:t>
            </a:r>
            <a:r>
              <a:rPr lang="en-US" dirty="0"/>
              <a:t>PVP</a:t>
            </a:r>
            <a:endParaRPr lang="ru-RU" dirty="0"/>
          </a:p>
        </p:txBody>
      </p:sp>
      <p:sp>
        <p:nvSpPr>
          <p:cNvPr id="28675" name="Объект 5"/>
          <p:cNvSpPr>
            <a:spLocks noGrp="1"/>
          </p:cNvSpPr>
          <p:nvPr>
            <p:ph idx="1"/>
          </p:nvPr>
        </p:nvSpPr>
        <p:spPr>
          <a:xfrm>
            <a:off x="5220345" y="2564904"/>
            <a:ext cx="6132251" cy="3900488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интетический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психостимулятор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Названия: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соль, скорость, альфа, собака.</a:t>
            </a:r>
            <a:r>
              <a:rPr lang="ru-RU" alt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имеет вид неприятно пахнущих кристаллов белого, розового цвета или другого</a:t>
            </a:r>
            <a:r>
              <a:rPr lang="ru-RU" altLang="ru-RU" dirty="0" smtClean="0"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7418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81985" y="365126"/>
            <a:ext cx="4282056" cy="1325563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МЕФЕДРОН</a:t>
            </a:r>
            <a:endParaRPr lang="ru-RU" dirty="0"/>
          </a:p>
        </p:txBody>
      </p:sp>
      <p:sp>
        <p:nvSpPr>
          <p:cNvPr id="36867" name="Объект 5"/>
          <p:cNvSpPr>
            <a:spLocks noGrp="1"/>
          </p:cNvSpPr>
          <p:nvPr>
            <p:ph idx="1"/>
          </p:nvPr>
        </p:nvSpPr>
        <p:spPr>
          <a:xfrm>
            <a:off x="3204121" y="1412776"/>
            <a:ext cx="8896509" cy="3467771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Arial" pitchFamily="34" charset="0"/>
              </a:rPr>
              <a:t>Химическое соединение класса запрещенных </a:t>
            </a:r>
            <a:r>
              <a:rPr lang="ru-RU" altLang="ru-RU" dirty="0" err="1" smtClean="0">
                <a:solidFill>
                  <a:schemeClr val="tx1"/>
                </a:solidFill>
                <a:latin typeface="Arial" pitchFamily="34" charset="0"/>
              </a:rPr>
              <a:t>амфетаминов</a:t>
            </a:r>
            <a:r>
              <a:rPr lang="ru-RU" altLang="ru-RU" dirty="0" smtClean="0">
                <a:solidFill>
                  <a:schemeClr val="tx1"/>
                </a:solidFill>
                <a:latin typeface="Arial" pitchFamily="34" charset="0"/>
              </a:rPr>
              <a:t> и катионов, </a:t>
            </a:r>
            <a:r>
              <a:rPr lang="ru-RU" altLang="ru-RU" dirty="0" err="1" smtClean="0">
                <a:solidFill>
                  <a:schemeClr val="tx1"/>
                </a:solidFill>
                <a:latin typeface="Arial" pitchFamily="34" charset="0"/>
              </a:rPr>
              <a:t>психостимулятор</a:t>
            </a:r>
            <a:r>
              <a:rPr lang="ru-RU" altLang="ru-RU" dirty="0" smtClean="0">
                <a:solidFill>
                  <a:schemeClr val="tx1"/>
                </a:solidFill>
                <a:latin typeface="Arial" pitchFamily="34" charset="0"/>
              </a:rPr>
              <a:t> и </a:t>
            </a:r>
            <a:r>
              <a:rPr lang="ru-RU" altLang="ru-RU" dirty="0" err="1" smtClean="0">
                <a:solidFill>
                  <a:schemeClr val="tx1"/>
                </a:solidFill>
                <a:latin typeface="Arial" pitchFamily="34" charset="0"/>
              </a:rPr>
              <a:t>эмпатоген</a:t>
            </a:r>
            <a:r>
              <a:rPr lang="ru-RU" altLang="ru-RU" dirty="0" smtClean="0">
                <a:solidFill>
                  <a:schemeClr val="tx1"/>
                </a:solidFill>
                <a:latin typeface="Arial" pitchFamily="34" charset="0"/>
              </a:rPr>
              <a:t>. Обладает мощным психостимулирующим действием.</a:t>
            </a:r>
          </a:p>
          <a:p>
            <a:pPr marL="0" indent="0" algn="ctr">
              <a:buFont typeface="Wingdings" pitchFamily="2" charset="2"/>
              <a:buNone/>
            </a:pPr>
            <a:endParaRPr lang="ru-RU" altLang="ru-RU" dirty="0" smtClean="0">
              <a:solidFill>
                <a:schemeClr val="tx1"/>
              </a:solidFill>
              <a:latin typeface="Arial" pitchFamily="34" charset="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Arial" pitchFamily="34" charset="0"/>
              </a:rPr>
              <a:t>По внешнему виду – это кристаллический порошок. По цвету может варьировать от белого до коричневого, встречается и голубого. 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Arial" pitchFamily="34" charset="0"/>
              </a:rPr>
              <a:t>Названия: </a:t>
            </a:r>
            <a:r>
              <a:rPr lang="ru-RU" altLang="ru-RU" b="1" u="sng" dirty="0" smtClean="0">
                <a:solidFill>
                  <a:srgbClr val="C00000"/>
                </a:solidFill>
                <a:latin typeface="Arial" pitchFamily="34" charset="0"/>
              </a:rPr>
              <a:t>мяу, </a:t>
            </a:r>
            <a:r>
              <a:rPr lang="ru-RU" altLang="ru-RU" b="1" u="sng" dirty="0" err="1" smtClean="0">
                <a:solidFill>
                  <a:srgbClr val="C00000"/>
                </a:solidFill>
                <a:latin typeface="Arial" pitchFamily="34" charset="0"/>
              </a:rPr>
              <a:t>меф</a:t>
            </a:r>
            <a:r>
              <a:rPr lang="ru-RU" altLang="ru-RU" b="1" u="sng" dirty="0" smtClean="0">
                <a:solidFill>
                  <a:srgbClr val="C00000"/>
                </a:solidFill>
                <a:latin typeface="Arial" pitchFamily="34" charset="0"/>
              </a:rPr>
              <a:t>, лед.</a:t>
            </a:r>
          </a:p>
        </p:txBody>
      </p:sp>
      <p:sp>
        <p:nvSpPr>
          <p:cNvPr id="36868" name="Дата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1"/>
            <a:ext cx="115714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 smtClean="0">
                <a:solidFill>
                  <a:schemeClr val="tx2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86826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11638" y="0"/>
            <a:ext cx="3600450" cy="23876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СПОСОБЫ</a:t>
            </a:r>
            <a:br>
              <a:rPr lang="ru-RU" dirty="0" smtClean="0"/>
            </a:br>
            <a:r>
              <a:rPr lang="ru-RU" dirty="0" smtClean="0"/>
              <a:t>ПОТРЕБЛЕНИЯ</a:t>
            </a:r>
            <a:br>
              <a:rPr lang="ru-RU" dirty="0" smtClean="0"/>
            </a:br>
            <a:r>
              <a:rPr lang="ru-RU" dirty="0" smtClean="0"/>
              <a:t>НАРКОТИКОВ</a:t>
            </a:r>
            <a:endParaRPr lang="ru-RU" dirty="0"/>
          </a:p>
        </p:txBody>
      </p:sp>
      <p:sp>
        <p:nvSpPr>
          <p:cNvPr id="37891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08400" y="2970213"/>
            <a:ext cx="4895850" cy="1179512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altLang="ru-RU" sz="3200" b="1">
                <a:solidFill>
                  <a:schemeClr val="bg1"/>
                </a:solidFill>
                <a:latin typeface="Arial" panose="020B0604020202020204" pitchFamily="34" charset="0"/>
              </a:rPr>
              <a:t>Пероральный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altLang="ru-RU" sz="3200" b="1">
                <a:solidFill>
                  <a:schemeClr val="bg1"/>
                </a:solidFill>
                <a:latin typeface="Arial" panose="020B0604020202020204" pitchFamily="34" charset="0"/>
              </a:rPr>
              <a:t>Путём курения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altLang="ru-RU" sz="3200" b="1">
                <a:solidFill>
                  <a:schemeClr val="bg1"/>
                </a:solidFill>
                <a:latin typeface="Arial" panose="020B0604020202020204" pitchFamily="34" charset="0"/>
              </a:rPr>
              <a:t>Интраназальный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altLang="ru-RU" sz="3200" b="1">
                <a:solidFill>
                  <a:schemeClr val="bg1"/>
                </a:solidFill>
                <a:latin typeface="Arial" panose="020B0604020202020204" pitchFamily="34" charset="0"/>
              </a:rPr>
              <a:t>Инъекционный.</a:t>
            </a:r>
          </a:p>
        </p:txBody>
      </p:sp>
    </p:spTree>
    <p:extLst>
      <p:ext uri="{BB962C8B-B14F-4D97-AF65-F5344CB8AC3E}">
        <p14:creationId xmlns:p14="http://schemas.microsoft.com/office/powerpoint/2010/main" val="652764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94203" y="-747713"/>
            <a:ext cx="4492446" cy="2387601"/>
          </a:xfrm>
        </p:spPr>
        <p:txBody>
          <a:bodyPr/>
          <a:lstStyle/>
          <a:p>
            <a:pPr>
              <a:defRPr/>
            </a:pPr>
            <a:r>
              <a:rPr lang="ru-RU" dirty="0"/>
              <a:t>Основные причины потребления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2122" y="1700214"/>
            <a:ext cx="7673049" cy="4537075"/>
          </a:xfrm>
        </p:spPr>
        <p:txBody>
          <a:bodyPr>
            <a:normAutofit lnSpcReduction="10000"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проблемы (неприятности, непонимание в семье);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любопытство (многие думают, что это модно, или хотя бы раз в жизни нужно попробовать);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новых ощущений;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друзей;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 против сложившихся обстоятельств;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самоутвердиться;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любви и внимания со стороны близких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14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6762" y="-1179513"/>
            <a:ext cx="10649450" cy="2387601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400" dirty="0"/>
              <a:t>признаки, свидетельствующие о потреблении наркотиков или причастности к их незаконному обороту:</a:t>
            </a:r>
          </a:p>
        </p:txBody>
      </p:sp>
      <p:sp>
        <p:nvSpPr>
          <p:cNvPr id="53251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2642" y="1312863"/>
            <a:ext cx="7109946" cy="1179512"/>
          </a:xfrm>
        </p:spPr>
        <p:txBody>
          <a:bodyPr>
            <a:noAutofit/>
          </a:bodyPr>
          <a:lstStyle/>
          <a:p>
            <a:pPr marL="285750" indent="-285750" algn="l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опьянения без запаха спиртного;</a:t>
            </a:r>
          </a:p>
          <a:p>
            <a:pPr marL="285750" indent="-285750" algn="l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запах лекарств и других химических веществ изо рта, от волос и одежды (сладковатый запах, похожий на запах благовоний, тмина или мяты, а также запах клея, растворителя и т.д.);</a:t>
            </a:r>
          </a:p>
          <a:p>
            <a:pPr marL="285750" indent="-285750" algn="l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вялости, заторможенности, быстрая утомляемость, малая подвижность, расслабленность конечностей, обмякшая поза, свисающая голова, стремление к покою, сменяемые необъяснимыми возбуждением и энергичностью, бесцельными движениями, перебиранием вещей, неусидчивостью (независимо от ситуации);</a:t>
            </a:r>
          </a:p>
          <a:p>
            <a:pPr marL="285750" indent="-285750" algn="l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сна: много спит или перестает спать;</a:t>
            </a:r>
          </a:p>
          <a:p>
            <a:pPr marL="285750" indent="-285750" algn="l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 много ест или совсем теряет аппетит;</a:t>
            </a:r>
          </a:p>
          <a:p>
            <a:pPr marL="285750" indent="-285750" algn="l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частые смены настроения, чрезмерная эмоциональность, которая может сменяться «уходом в себя», депрессией;</a:t>
            </a:r>
          </a:p>
          <a:p>
            <a:pPr marL="285750" indent="-285750" algn="l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ребенка постоянный насморк, он шмыгает носом и трет нос;</a:t>
            </a:r>
          </a:p>
          <a:p>
            <a:pPr marL="285750" indent="-285750" algn="l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замкнутость в отношениях с родителями, незаинтересованность происходящими событиями в семье;</a:t>
            </a:r>
          </a:p>
        </p:txBody>
      </p:sp>
    </p:spTree>
    <p:extLst>
      <p:ext uri="{BB962C8B-B14F-4D97-AF65-F5344CB8AC3E}">
        <p14:creationId xmlns:p14="http://schemas.microsoft.com/office/powerpoint/2010/main" val="4093404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6762" y="-1179513"/>
            <a:ext cx="10649450" cy="2387601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400" dirty="0"/>
              <a:t>признаки, свидетельствующие о потреблении наркотиков или причастности к их незаконному обороту:</a:t>
            </a:r>
          </a:p>
        </p:txBody>
      </p:sp>
      <p:sp>
        <p:nvSpPr>
          <p:cNvPr id="5" name="Подзаголовок 4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844081" y="1196752"/>
            <a:ext cx="7109946" cy="1179512"/>
          </a:xfrm>
        </p:spPr>
        <p:txBody>
          <a:bodyPr>
            <a:no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«зашифрованные» малопонятные разговоры по телефону с использованием жаргона («травка, клад, колеса, приход и т.п.) и обрывков фраз («мне надо, как там дела?, достал?, у тебя все нормально, можем встретиться?» и т.п.);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резкое снижение успеваемости, увеличение количества прогулов занятий;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интереса к обычным развлечениям, привычному времяпрепровождению, спорту, любимым занятиям;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старых друзей, не желание находить новых;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просит денег, не говорит на что;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долгое отсутствие дома, при этом из дома пропадают вещи;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изменилась речь, появились незнакомые слова;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избегает раздеваться даже на пляже, постоянно ходит в одежде с длинными рукавами, даже в летнее время;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все закрыть на ключ: комнату, ящики стола, шкатулки и пр.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обнаружение среди вещей пакетов </a:t>
            </a:r>
            <a:r>
              <a:rPr lang="ru-RU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ziplock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кусочков фольги, шприцов, изоленты, магнитов, банковских карточек, наличных денег и т.п.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62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088" y="152401"/>
            <a:ext cx="7429500" cy="10779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err="1" smtClean="0"/>
              <a:t>Darknet</a:t>
            </a:r>
            <a:r>
              <a:rPr lang="en-US" dirty="0" smtClean="0"/>
              <a:t> – </a:t>
            </a:r>
            <a:r>
              <a:rPr lang="ru-RU" dirty="0" smtClean="0"/>
              <a:t>подводная часть айсберга виртуальной сети</a:t>
            </a:r>
            <a:endParaRPr lang="en-US" dirty="0"/>
          </a:p>
        </p:txBody>
      </p:sp>
      <p:pic>
        <p:nvPicPr>
          <p:cNvPr id="4403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9363" y="1363663"/>
            <a:ext cx="6838950" cy="5207000"/>
          </a:xfrm>
        </p:spPr>
      </p:pic>
      <p:pic>
        <p:nvPicPr>
          <p:cNvPr id="4403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6" y="115888"/>
            <a:ext cx="8239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0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pic>
        <p:nvPicPr>
          <p:cNvPr id="45059" name="Picture 2" descr="G:\t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"/>
            <a:ext cx="11880849" cy="643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4839" y="284332"/>
            <a:ext cx="9801700" cy="891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4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  <a:p>
            <a:pPr algn="ctr"/>
            <a:r>
              <a:rPr lang="ru-RU" sz="194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4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преступности среди студентов</a:t>
            </a:r>
            <a:endParaRPr lang="ru-RU" sz="1949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949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666941"/>
              </p:ext>
            </p:extLst>
          </p:nvPr>
        </p:nvGraphicFramePr>
        <p:xfrm>
          <a:off x="358140" y="692696"/>
          <a:ext cx="11393287" cy="6010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27795" y="1772816"/>
            <a:ext cx="1092814" cy="464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36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19%</a:t>
            </a:r>
            <a:endParaRPr lang="ru-RU" sz="2436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lum bright="3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" y="7938"/>
            <a:ext cx="1188085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2">
            <a:extLst/>
          </p:cNvPr>
          <p:cNvSpPr txBox="1">
            <a:spLocks/>
          </p:cNvSpPr>
          <p:nvPr/>
        </p:nvSpPr>
        <p:spPr bwMode="auto">
          <a:xfrm>
            <a:off x="-180255" y="548680"/>
            <a:ext cx="1188085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algn="ctr">
              <a:buFont typeface="Wingdings" panose="05000000000000000000" pitchFamily="2" charset="2"/>
              <a:buNone/>
              <a:defRPr/>
            </a:pPr>
            <a:endParaRPr lang="ru-RU" sz="1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3850" algn="ctr">
              <a:buFont typeface="Wingdings" panose="05000000000000000000" pitchFamily="2" charset="2"/>
              <a:buNone/>
              <a:defRPr/>
            </a:pPr>
            <a:r>
              <a:rPr lang="ru-RU" sz="13800" b="1" dirty="0" smtClean="0">
                <a:latin typeface="Times New Roman" pitchFamily="18" charset="0"/>
                <a:cs typeface="Times New Roman" pitchFamily="18" charset="0"/>
              </a:rPr>
              <a:t>Профилактика противоправных действий среди студентов</a:t>
            </a:r>
            <a:r>
              <a:rPr lang="ru-RU" sz="11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4" descr="G:\Презентация\конструктор\знаки\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921" y="7937"/>
            <a:ext cx="1442927" cy="222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82" y="1328011"/>
            <a:ext cx="9670663" cy="5442479"/>
          </a:xfrm>
          <a:prstGeom prst="rect">
            <a:avLst/>
          </a:prstGeom>
        </p:spPr>
      </p:pic>
      <p:pic>
        <p:nvPicPr>
          <p:cNvPr id="6" name="Содержимое 17" descr="photo_2023-03-15_15-30-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781" y="213996"/>
            <a:ext cx="3576679" cy="95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895" y="87511"/>
            <a:ext cx="3845463" cy="6682978"/>
          </a:xfrm>
          <a:prstGeom prst="rect">
            <a:avLst/>
          </a:prstGeom>
        </p:spPr>
      </p:pic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479" y="170253"/>
            <a:ext cx="2939020" cy="65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1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11150"/>
            <a:ext cx="3097212" cy="6364288"/>
          </a:xfrm>
        </p:spPr>
      </p:pic>
      <p:pic>
        <p:nvPicPr>
          <p:cNvPr id="50179" name="Picture 4" descr="G:\Презентация\конструктор\знаки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1" y="188913"/>
            <a:ext cx="1012825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47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3245" y="549275"/>
            <a:ext cx="3929343" cy="6216650"/>
          </a:xfrm>
        </p:spPr>
      </p:pic>
      <p:pic>
        <p:nvPicPr>
          <p:cNvPr id="48132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9" r="56630" b="4500"/>
          <a:stretch>
            <a:fillRect/>
          </a:stretch>
        </p:blipFill>
        <p:spPr bwMode="auto">
          <a:xfrm>
            <a:off x="420781" y="836613"/>
            <a:ext cx="535875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:\Презентация\конструктор\знаки\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897" y="188912"/>
            <a:ext cx="1345430" cy="187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5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0521" y="620714"/>
            <a:ext cx="10245171" cy="2592387"/>
          </a:xfrm>
        </p:spPr>
        <p:txBody>
          <a:bodyPr/>
          <a:lstStyle/>
          <a:p>
            <a:pPr algn="l"/>
            <a:r>
              <a:rPr lang="ru-RU" altLang="ru-RU" b="1" smtClean="0">
                <a:solidFill>
                  <a:schemeClr val="bg1"/>
                </a:solidFill>
                <a:latin typeface="Arial" pitchFamily="34" charset="0"/>
              </a:rPr>
              <a:t>Для покупки наркотиков в Интернете активно используют наборы различных мессенджеров (</a:t>
            </a:r>
            <a:r>
              <a:rPr lang="ru-RU" altLang="ru-RU" b="1" u="sng" smtClean="0">
                <a:solidFill>
                  <a:schemeClr val="bg1"/>
                </a:solidFill>
                <a:latin typeface="Arial" pitchFamily="34" charset="0"/>
              </a:rPr>
              <a:t>VIPole</a:t>
            </a:r>
            <a:r>
              <a:rPr lang="ru-RU" altLang="ru-RU" b="1" smtClean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ru-RU" altLang="ru-RU" b="1" u="sng" smtClean="0">
                <a:solidFill>
                  <a:schemeClr val="bg1"/>
                </a:solidFill>
                <a:latin typeface="Arial" pitchFamily="34" charset="0"/>
              </a:rPr>
              <a:t>Telegram</a:t>
            </a:r>
            <a:r>
              <a:rPr lang="ru-RU" altLang="ru-RU" b="1" smtClean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ru-RU" altLang="ru-RU" b="1" u="sng" smtClean="0">
                <a:solidFill>
                  <a:schemeClr val="bg1"/>
                </a:solidFill>
                <a:latin typeface="Arial" pitchFamily="34" charset="0"/>
              </a:rPr>
              <a:t>WickrMe</a:t>
            </a:r>
            <a:r>
              <a:rPr lang="ru-RU" altLang="ru-RU" b="1" smtClean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ru-RU" altLang="ru-RU" b="1" u="sng" smtClean="0">
                <a:solidFill>
                  <a:schemeClr val="bg1"/>
                </a:solidFill>
                <a:latin typeface="Arial" pitchFamily="34" charset="0"/>
              </a:rPr>
              <a:t>WeChat</a:t>
            </a:r>
            <a:r>
              <a:rPr lang="ru-RU" altLang="ru-RU" b="1" smtClean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ru-RU" altLang="ru-RU" b="1" u="sng" smtClean="0">
                <a:solidFill>
                  <a:schemeClr val="bg1"/>
                </a:solidFill>
                <a:latin typeface="Arial" pitchFamily="34" charset="0"/>
              </a:rPr>
              <a:t>Signal</a:t>
            </a:r>
            <a:r>
              <a:rPr lang="ru-RU" altLang="ru-RU" b="1" smtClean="0">
                <a:solidFill>
                  <a:schemeClr val="bg1"/>
                </a:solidFill>
                <a:latin typeface="Arial" pitchFamily="34" charset="0"/>
              </a:rPr>
              <a:t>), анонимного браузера (</a:t>
            </a:r>
            <a:r>
              <a:rPr lang="ru-RU" altLang="ru-RU" b="1" u="sng" smtClean="0">
                <a:solidFill>
                  <a:schemeClr val="bg1"/>
                </a:solidFill>
                <a:latin typeface="Arial" pitchFamily="34" charset="0"/>
              </a:rPr>
              <a:t>ТOR</a:t>
            </a:r>
            <a:r>
              <a:rPr lang="ru-RU" altLang="ru-RU" b="1" smtClean="0">
                <a:solidFill>
                  <a:schemeClr val="bg1"/>
                </a:solidFill>
                <a:latin typeface="Arial" pitchFamily="34" charset="0"/>
              </a:rPr>
              <a:t>), также ресурсы (фотохостинги, файлообменники) для хранения и обмена фотографиями с изображениями их расположения.</a:t>
            </a:r>
          </a:p>
          <a:p>
            <a:endParaRPr lang="ru-RU" altLang="ru-RU" smtClean="0">
              <a:solidFill>
                <a:schemeClr val="bg1"/>
              </a:solidFill>
              <a:latin typeface="Arial" pitchFamily="34" charset="0"/>
            </a:endParaRPr>
          </a:p>
          <a:p>
            <a:endParaRPr lang="ru-RU" altLang="ru-RU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3228045" y="4076700"/>
            <a:ext cx="8326908" cy="2592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ru-RU" b="1" dirty="0">
                <a:solidFill>
                  <a:schemeClr val="bg1"/>
                </a:solidFill>
              </a:rPr>
              <a:t>В целях сохранения анонимности и скрытности противоправной деятельности приобрел популярность анонимный браузер </a:t>
            </a:r>
            <a:r>
              <a:rPr lang="ru-RU" b="1" u="sng" dirty="0">
                <a:solidFill>
                  <a:schemeClr val="bg1"/>
                </a:solidFill>
              </a:rPr>
              <a:t>ТOR</a:t>
            </a:r>
            <a:r>
              <a:rPr lang="ru-RU" b="1" dirty="0">
                <a:solidFill>
                  <a:schemeClr val="bg1"/>
                </a:solidFill>
              </a:rPr>
              <a:t>, «луковый роутер», работающий в теневом сегменте Интернета (</a:t>
            </a:r>
            <a:r>
              <a:rPr lang="ru-RU" b="1" u="sng" dirty="0" err="1">
                <a:solidFill>
                  <a:schemeClr val="bg1"/>
                </a:solidFill>
              </a:rPr>
              <a:t>DarkNet</a:t>
            </a:r>
            <a:r>
              <a:rPr lang="ru-RU" b="1" dirty="0">
                <a:solidFill>
                  <a:schemeClr val="bg1"/>
                </a:solidFill>
              </a:rPr>
              <a:t>). Он позволяет пользователям не быть замеченными и уязвимыми в сети Интернет. Это система прокси-серверов, устанавливающая анонимное сетевое соединение. С его помощью можно посещать сайты, заблокированные на территории страны проживания, путем замены IP адреса, оставаясь при этом незамеченным.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7108" name="Рисунок 3" descr="E: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01" y="2420938"/>
            <a:ext cx="185225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Рисунок 5" descr="E:\NoteCamL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728" y="2133600"/>
            <a:ext cx="2171967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Рисунок 7" descr="E:\GPS Map 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16" y="5373689"/>
            <a:ext cx="1969829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Рисунок 8" descr="E:\T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84" y="2354263"/>
            <a:ext cx="231016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519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4202" y="311150"/>
            <a:ext cx="4024225" cy="6364288"/>
          </a:xfrm>
        </p:spPr>
      </p:pic>
      <p:pic>
        <p:nvPicPr>
          <p:cNvPr id="46083" name="Picture 4" descr="G:\Презентация\конструктор\знаки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897" y="188912"/>
            <a:ext cx="1345430" cy="187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6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3"/>
          <a:stretch>
            <a:fillRect/>
          </a:stretch>
        </p:blipFill>
        <p:spPr>
          <a:xfrm>
            <a:off x="2556049" y="287957"/>
            <a:ext cx="4678085" cy="6554788"/>
          </a:xfrm>
        </p:spPr>
      </p:pic>
      <p:pic>
        <p:nvPicPr>
          <p:cNvPr id="4" name="Picture 4" descr="G:\Презентация\конструктор\знаки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897" y="188912"/>
            <a:ext cx="1345430" cy="187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0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261" y="-1193800"/>
            <a:ext cx="4863723" cy="23876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ПРЕСТУПЛЕНИЕ И НАКАЗАНИЕ</a:t>
            </a:r>
            <a:endParaRPr lang="ru-RU" dirty="0"/>
          </a:p>
        </p:txBody>
      </p:sp>
      <p:sp>
        <p:nvSpPr>
          <p:cNvPr id="7475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0042" y="1241426"/>
            <a:ext cx="8980768" cy="1179513"/>
          </a:xfrm>
        </p:spPr>
        <p:txBody>
          <a:bodyPr/>
          <a:lstStyle/>
          <a:p>
            <a:pPr algn="l"/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</a:rPr>
              <a:t>Возраст привлечения к административной ответственности за появление в общественном месте в состоянии, вызванном потреблением без назначения врача-специалиста наркотических средств или психотропных веществ либо потреблением их аналогов наступает </a:t>
            </a:r>
            <a:r>
              <a:rPr lang="ru-RU" altLang="ru-RU" sz="2500" b="1" dirty="0" smtClean="0">
                <a:solidFill>
                  <a:schemeClr val="tx1"/>
                </a:solidFill>
                <a:latin typeface="Arial" pitchFamily="34" charset="0"/>
              </a:rPr>
              <a:t>с 16 лет.</a:t>
            </a:r>
          </a:p>
        </p:txBody>
      </p:sp>
      <p:sp>
        <p:nvSpPr>
          <p:cNvPr id="74756" name="Подзаголовок 2"/>
          <p:cNvSpPr txBox="1">
            <a:spLocks/>
          </p:cNvSpPr>
          <p:nvPr/>
        </p:nvSpPr>
        <p:spPr bwMode="auto">
          <a:xfrm>
            <a:off x="2947524" y="3978276"/>
            <a:ext cx="8825549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342900" indent="-285750" defTabSz="6858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685800" indent="-228600" defTabSz="68580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028700" indent="-228600" defTabSz="68580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1371600" indent="-209550" defTabSz="68580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1828800" indent="-2095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286000" indent="-2095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2743200" indent="-2095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200400" indent="-2095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750"/>
              </a:spcBef>
              <a:buClrTx/>
              <a:buSzTx/>
              <a:buFont typeface="Arial" pitchFamily="34" charset="0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Ответственность за данное административное правонарушение предусмотрена ч. 3 ст. 19.3 </a:t>
            </a:r>
            <a:r>
              <a:rPr lang="ru-RU" altLang="ru-RU" sz="18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Кодекса </a:t>
            </a:r>
            <a:r>
              <a:rPr lang="ru-RU" altLang="ru-RU" sz="18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Республики Беларусь об административных правонарушениях, с наложением административного взыскания в виде штрафа в размере </a:t>
            </a:r>
            <a:r>
              <a:rPr lang="ru-RU" altLang="ru-RU" sz="2500" b="1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до 10 базовых величин.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3093698" y="5310189"/>
            <a:ext cx="86793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342900" indent="-285750" defTabSz="6858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685800" indent="-228600" defTabSz="68580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028700" indent="-228600" defTabSz="68580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1371600" indent="-209550" defTabSz="68580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1828800" indent="-2095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286000" indent="-2095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2743200" indent="-2095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200400" indent="-2095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750"/>
              </a:spcBef>
              <a:buClrTx/>
              <a:buSzTx/>
              <a:buFont typeface="Arial" pitchFamily="34" charset="0"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При  совершении  аналогичного  деяния  в течение года после наложения административного взыскания  за  такое  же нарушение , </a:t>
            </a:r>
            <a:r>
              <a:rPr lang="ru-RU" altLang="ru-RU" sz="2500" b="1" dirty="0" smtClean="0">
                <a:latin typeface="Open Sans"/>
                <a:ea typeface="Open Sans"/>
                <a:cs typeface="Open Sans"/>
              </a:rPr>
              <a:t>предусмотрена уголовная ответственность</a:t>
            </a:r>
            <a:r>
              <a:rPr lang="ru-RU" altLang="ru-RU" sz="25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 </a:t>
            </a:r>
            <a:r>
              <a:rPr lang="ru-RU" altLang="ru-RU" sz="18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в виде  ареста  или ограничения свободы  на  </a:t>
            </a:r>
            <a:r>
              <a:rPr lang="ru-RU" altLang="ru-RU" sz="2500" b="1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срок  до  2 лет. </a:t>
            </a:r>
            <a:endParaRPr lang="ru-RU" altLang="ru-RU" sz="2500" b="1" dirty="0"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309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F04472FF-5CE9-4C28-A4FF-E178C31EC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24309" y="1020059"/>
            <a:ext cx="45605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+mj-lt"/>
            </a:endParaRPr>
          </a:p>
        </p:txBody>
      </p:sp>
      <p:sp>
        <p:nvSpPr>
          <p:cNvPr id="4" name="Надпись 4">
            <a:extLst>
              <a:ext uri="{FF2B5EF4-FFF2-40B4-BE49-F238E27FC236}">
                <a16:creationId xmlns:a16="http://schemas.microsoft.com/office/drawing/2014/main" id="{CFC6C871-D206-4292-AECC-3EBF29BE656A}"/>
              </a:ext>
            </a:extLst>
          </p:cNvPr>
          <p:cNvSpPr txBox="1"/>
          <p:nvPr/>
        </p:nvSpPr>
        <p:spPr>
          <a:xfrm>
            <a:off x="5490190" y="1068970"/>
            <a:ext cx="324867" cy="38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949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914446E-8D49-40FF-8036-3BE0DA8E5B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24309" y="1906784"/>
            <a:ext cx="45605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+mj-lt"/>
            </a:endParaRPr>
          </a:p>
        </p:txBody>
      </p:sp>
      <p:sp>
        <p:nvSpPr>
          <p:cNvPr id="7" name="Надпись 6">
            <a:extLst>
              <a:ext uri="{FF2B5EF4-FFF2-40B4-BE49-F238E27FC236}">
                <a16:creationId xmlns:a16="http://schemas.microsoft.com/office/drawing/2014/main" id="{743E3861-81FF-4843-A74C-8C4C7AE9AA66}"/>
              </a:ext>
            </a:extLst>
          </p:cNvPr>
          <p:cNvSpPr txBox="1"/>
          <p:nvPr/>
        </p:nvSpPr>
        <p:spPr>
          <a:xfrm>
            <a:off x="5499093" y="1938056"/>
            <a:ext cx="324867" cy="38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949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5A882D0-618F-4C0E-BCB7-2590F780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33046" y="2697768"/>
            <a:ext cx="45605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cs typeface="Segoe UI Semibold" panose="020B0702040204020203" pitchFamily="34" charset="0"/>
              </a:rPr>
              <a:t>3</a:t>
            </a:r>
            <a:endParaRPr lang="ru-RU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5E93AB5-365F-4AC2-8A09-4551050645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41783" y="3596892"/>
            <a:ext cx="45605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+mj-lt"/>
            </a:endParaRPr>
          </a:p>
        </p:txBody>
      </p:sp>
      <p:sp>
        <p:nvSpPr>
          <p:cNvPr id="10" name="Надпись 10">
            <a:extLst>
              <a:ext uri="{FF2B5EF4-FFF2-40B4-BE49-F238E27FC236}">
                <a16:creationId xmlns:a16="http://schemas.microsoft.com/office/drawing/2014/main" id="{09965983-80A0-4016-821C-2FFE79B6A9D3}"/>
              </a:ext>
            </a:extLst>
          </p:cNvPr>
          <p:cNvSpPr txBox="1"/>
          <p:nvPr/>
        </p:nvSpPr>
        <p:spPr>
          <a:xfrm>
            <a:off x="5516564" y="3619598"/>
            <a:ext cx="324867" cy="38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949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4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5A882D0-618F-4C0E-BCB7-2590F780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59253" y="4506103"/>
            <a:ext cx="45605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cs typeface="Segoe UI Semibold" panose="020B0702040204020203" pitchFamily="34" charset="0"/>
              </a:rPr>
              <a:t>5</a:t>
            </a:r>
            <a:endParaRPr lang="ru-RU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5A882D0-618F-4C0E-BCB7-2590F780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59253" y="5397166"/>
            <a:ext cx="45605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cs typeface="Segoe UI Semibold" panose="020B0702040204020203" pitchFamily="34" charset="0"/>
              </a:rPr>
              <a:t>6</a:t>
            </a:r>
            <a:endParaRPr lang="ru-RU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2277" y="1004783"/>
            <a:ext cx="196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Курьер (Кладмен)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351014" y="1817225"/>
            <a:ext cx="230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Перевозчик (водитель)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377221" y="2673343"/>
            <a:ext cx="175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Оператор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316069" y="3555671"/>
            <a:ext cx="241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Склад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237446" y="4569037"/>
            <a:ext cx="213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Менеджер </a:t>
            </a:r>
            <a:r>
              <a:rPr lang="en-US" dirty="0" smtClean="0"/>
              <a:t>HR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316070" y="5425157"/>
            <a:ext cx="16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Химик</a:t>
            </a:r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5A882D0-618F-4C0E-BCB7-2590F780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647863" y="1002999"/>
            <a:ext cx="45605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cs typeface="Segoe UI Semibold" panose="020B0702040204020203" pitchFamily="34" charset="0"/>
              </a:rPr>
              <a:t>7</a:t>
            </a:r>
            <a:endParaRPr lang="ru-RU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5A882D0-618F-4C0E-BCB7-2590F780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647863" y="1859119"/>
            <a:ext cx="45605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cs typeface="Segoe UI Semibold" panose="020B0702040204020203" pitchFamily="34" charset="0"/>
              </a:rPr>
              <a:t>8</a:t>
            </a:r>
            <a:endParaRPr lang="ru-RU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12491" y="1022255"/>
            <a:ext cx="174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Гровер</a:t>
            </a:r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5A882D0-618F-4C0E-BCB7-2590F780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674071" y="2723975"/>
            <a:ext cx="45605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cs typeface="Segoe UI Semibold" panose="020B0702040204020203" pitchFamily="34" charset="0"/>
              </a:rPr>
              <a:t>9</a:t>
            </a:r>
            <a:endParaRPr lang="ru-RU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A882D0-618F-4C0E-BCB7-2590F780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604184" y="3553887"/>
            <a:ext cx="620946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cs typeface="Segoe UI Semibold" panose="020B0702040204020203" pitchFamily="34" charset="0"/>
              </a:rPr>
              <a:t>10</a:t>
            </a:r>
            <a:endParaRPr lang="ru-RU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38697" y="2795647"/>
            <a:ext cx="174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Тестер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9364906" y="3590615"/>
            <a:ext cx="173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Спортик</a:t>
            </a:r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5A882D0-618F-4C0E-BCB7-2590F780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604184" y="4401271"/>
            <a:ext cx="638418" cy="45605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cs typeface="Segoe UI Semibold" panose="020B0702040204020203" pitchFamily="34" charset="0"/>
              </a:rPr>
              <a:t>11</a:t>
            </a:r>
            <a:endParaRPr lang="ru-RU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17321" y="4429264"/>
            <a:ext cx="154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Франшиза</a:t>
            </a:r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9461001" y="1785775"/>
            <a:ext cx="216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Трафаретчик             (граффитчик, расклейщик)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3220" y="2819547"/>
            <a:ext cx="4463725" cy="1529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18" dirty="0">
                <a:solidFill>
                  <a:schemeClr val="bg1"/>
                </a:solidFill>
                <a:cs typeface="Times New Roman" panose="02020603050405020304" pitchFamily="18" charset="0"/>
              </a:rPr>
              <a:t>должности </a:t>
            </a:r>
          </a:p>
          <a:p>
            <a:r>
              <a:rPr lang="ru-RU" sz="3118" dirty="0">
                <a:solidFill>
                  <a:schemeClr val="bg1"/>
                </a:solidFill>
                <a:cs typeface="Times New Roman" panose="02020603050405020304" pitchFamily="18" charset="0"/>
              </a:rPr>
              <a:t>(вакансии работы)</a:t>
            </a:r>
          </a:p>
          <a:p>
            <a:r>
              <a:rPr lang="ru-RU" sz="3118" dirty="0">
                <a:solidFill>
                  <a:schemeClr val="bg1"/>
                </a:solidFill>
                <a:cs typeface="Times New Roman" panose="02020603050405020304" pitchFamily="18" charset="0"/>
              </a:rPr>
              <a:t> в интернет - магазинах</a:t>
            </a:r>
          </a:p>
        </p:txBody>
      </p:sp>
    </p:spTree>
    <p:extLst>
      <p:ext uri="{BB962C8B-B14F-4D97-AF65-F5344CB8AC3E}">
        <p14:creationId xmlns:p14="http://schemas.microsoft.com/office/powerpoint/2010/main" val="28777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1265" y="3040155"/>
            <a:ext cx="4675963" cy="26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>
                <a:cs typeface="Times New Roman" panose="02020603050405020304" pitchFamily="18" charset="0"/>
              </a:rPr>
              <a:t>Трафаретчик (</a:t>
            </a:r>
            <a:r>
              <a:rPr lang="ru-RU" sz="2339" dirty="0" err="1">
                <a:cs typeface="Times New Roman" panose="02020603050405020304" pitchFamily="18" charset="0"/>
              </a:rPr>
              <a:t>граффитчик</a:t>
            </a:r>
            <a:r>
              <a:rPr lang="ru-RU" sz="2339" dirty="0">
                <a:cs typeface="Times New Roman" panose="02020603050405020304" pitchFamily="18" charset="0"/>
              </a:rPr>
              <a:t>, расклейщик)- нанесение баллончиком с краской надписей, содержащих контактные данные интернет магазина, либо расклеивание листовок с рекламой </a:t>
            </a:r>
            <a:r>
              <a:rPr lang="ru-RU" sz="2729" dirty="0">
                <a:cs typeface="Times New Roman" panose="02020603050405020304" pitchFamily="18" charset="0"/>
              </a:rPr>
              <a:t>магазина</a:t>
            </a:r>
            <a:r>
              <a:rPr lang="ru-RU" sz="2339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 descr="12441241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07" y="87511"/>
            <a:ext cx="3941747" cy="2646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929" y="87512"/>
            <a:ext cx="2817691" cy="4642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30254" y="2779894"/>
            <a:ext cx="2924453" cy="38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945" y="310852"/>
            <a:ext cx="9801700" cy="891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  <a:p>
            <a:pPr algn="ctr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преступности среди студентов</a:t>
            </a: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94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8513"/>
              </p:ext>
            </p:extLst>
          </p:nvPr>
        </p:nvGraphicFramePr>
        <p:xfrm>
          <a:off x="358140" y="692696"/>
          <a:ext cx="11393287" cy="6010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52393" y="1934526"/>
            <a:ext cx="1092814" cy="464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36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19%</a:t>
            </a:r>
            <a:endParaRPr lang="ru-RU" sz="2436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8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68287" y="-573112"/>
            <a:ext cx="4863723" cy="23876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ПРЕСТУПЛЕНИЕ   </a:t>
            </a:r>
            <a:br>
              <a:rPr lang="ru-RU" dirty="0" smtClean="0"/>
            </a:br>
            <a:r>
              <a:rPr lang="ru-RU" dirty="0" smtClean="0"/>
              <a:t>И НАКАЗАНИЕ</a:t>
            </a:r>
            <a:endParaRPr lang="ru-RU" dirty="0"/>
          </a:p>
        </p:txBody>
      </p:sp>
      <p:sp>
        <p:nvSpPr>
          <p:cNvPr id="45059" name="Подзаголовок 2"/>
          <p:cNvSpPr txBox="1">
            <a:spLocks/>
          </p:cNvSpPr>
          <p:nvPr/>
        </p:nvSpPr>
        <p:spPr bwMode="auto">
          <a:xfrm>
            <a:off x="2409876" y="2852936"/>
            <a:ext cx="7951506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ru-RU" altLang="ru-RU" sz="2000" b="1" dirty="0">
                <a:solidFill>
                  <a:schemeClr val="bg1"/>
                </a:solidFill>
                <a:ea typeface="Open Sans"/>
                <a:cs typeface="Times New Roman" panose="02020603050405020304" pitchFamily="18" charset="0"/>
              </a:rPr>
              <a:t>Действие </a:t>
            </a:r>
            <a:r>
              <a:rPr lang="ru-RU" altLang="ru-RU" sz="2000" b="1" u="sng" dirty="0">
                <a:ea typeface="Open Sans"/>
                <a:cs typeface="Times New Roman" panose="02020603050405020304" pitchFamily="18" charset="0"/>
              </a:rPr>
              <a:t>«трафаретчиков»</a:t>
            </a:r>
            <a:r>
              <a:rPr lang="ru-RU" altLang="ru-RU" sz="2000" dirty="0">
                <a:ea typeface="Open Sans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ea typeface="Open Sans"/>
                <a:cs typeface="Times New Roman" panose="02020603050405020304" pitchFamily="18" charset="0"/>
              </a:rPr>
              <a:t>квалифицируется:</a:t>
            </a:r>
          </a:p>
          <a:p>
            <a:pPr algn="ctr" eaLnBrk="1" hangingPunct="1">
              <a:buFont typeface="Arial" pitchFamily="34" charset="0"/>
              <a:buNone/>
            </a:pPr>
            <a:endParaRPr lang="ru-RU" altLang="ru-RU" sz="2000" b="1" dirty="0">
              <a:solidFill>
                <a:schemeClr val="bg1"/>
              </a:solidFill>
              <a:ea typeface="Open Sans"/>
              <a:cs typeface="Times New Roman" panose="02020603050405020304" pitchFamily="18" charset="0"/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2000" b="1" dirty="0">
                <a:solidFill>
                  <a:srgbClr val="FFFF00"/>
                </a:solidFill>
                <a:ea typeface="Open Sans"/>
                <a:cs typeface="Times New Roman" panose="02020603050405020304" pitchFamily="18" charset="0"/>
              </a:rPr>
              <a:t>умышленные уничтожение либо повреждение чужого имущества </a:t>
            </a:r>
            <a:r>
              <a:rPr lang="ru-RU" altLang="ru-RU" sz="2000" b="1" dirty="0">
                <a:solidFill>
                  <a:schemeClr val="bg1"/>
                </a:solidFill>
                <a:ea typeface="Open Sans"/>
                <a:cs typeface="Times New Roman" panose="02020603050405020304" pitchFamily="18" charset="0"/>
              </a:rPr>
              <a:t>(ст. 11.3 Кодекса Республики Беларусь об административных правонарушениях).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2000" b="1" dirty="0">
                <a:solidFill>
                  <a:schemeClr val="bg1"/>
                </a:solidFill>
                <a:ea typeface="Open Sans"/>
                <a:cs typeface="Times New Roman" panose="02020603050405020304" pitchFamily="18" charset="0"/>
              </a:rPr>
              <a:t>Санкция статьи предусматривает наложение штрафа в размере до 30 базовых величин.</a:t>
            </a:r>
          </a:p>
          <a:p>
            <a:pPr algn="ctr" eaLnBrk="1" hangingPunct="1">
              <a:buFont typeface="Arial" pitchFamily="34" charset="0"/>
              <a:buNone/>
            </a:pPr>
            <a:endParaRPr lang="ru-RU" altLang="ru-RU" sz="2000" b="1" dirty="0">
              <a:solidFill>
                <a:schemeClr val="bg1"/>
              </a:solidFill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45060" name="Подзаголовок 2"/>
          <p:cNvSpPr txBox="1">
            <a:spLocks/>
          </p:cNvSpPr>
          <p:nvPr/>
        </p:nvSpPr>
        <p:spPr bwMode="auto">
          <a:xfrm>
            <a:off x="2759823" y="5229226"/>
            <a:ext cx="7314148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None/>
            </a:pPr>
            <a:r>
              <a:rPr lang="ru-RU" altLang="ru-RU" sz="2000" b="1" dirty="0">
                <a:solidFill>
                  <a:srgbClr val="FFFF00"/>
                </a:solidFill>
                <a:cs typeface="Times New Roman" pitchFamily="18" charset="0"/>
              </a:rPr>
              <a:t>осквернение сооружений и порча имущества  </a:t>
            </a:r>
          </a:p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None/>
            </a:pPr>
            <a:r>
              <a:rPr lang="ru-RU" altLang="ru-RU" sz="2000" b="1" dirty="0">
                <a:solidFill>
                  <a:schemeClr val="bg1"/>
                </a:solidFill>
                <a:cs typeface="Times New Roman" pitchFamily="18" charset="0"/>
              </a:rPr>
              <a:t>(ст. 341 Уголовного кодекса Республики Беларусь),</a:t>
            </a:r>
          </a:p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Wingdings" pitchFamily="2" charset="2"/>
              <a:buNone/>
            </a:pPr>
            <a:r>
              <a:rPr lang="ru-RU" altLang="ru-RU" sz="2000" b="1" dirty="0">
                <a:solidFill>
                  <a:schemeClr val="bg1"/>
                </a:solidFill>
                <a:cs typeface="Times New Roman" pitchFamily="18" charset="0"/>
              </a:rPr>
              <a:t>предусматривающая наказание в виде лишения свободы на срок до 3 лет. Ответственность наступает с 14 лет. </a:t>
            </a:r>
          </a:p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None/>
            </a:pPr>
            <a:r>
              <a:rPr lang="ru-RU" altLang="ru-RU" sz="20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ru-RU" altLang="ru-RU" sz="2000" b="1" dirty="0">
              <a:solidFill>
                <a:schemeClr val="bg1"/>
              </a:solidFill>
              <a:ea typeface="Open Sans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21" y="332656"/>
            <a:ext cx="2830195" cy="212217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8372" y="162386"/>
            <a:ext cx="2964815" cy="2649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8604721" y="851187"/>
            <a:ext cx="841504" cy="11577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084441" y="1431841"/>
            <a:ext cx="2520280" cy="7073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095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B0F66-163E-426E-8DFF-C2844748DB8F}" type="slidenum">
              <a:rPr lang="en-US" altLang="ru-RU" smtClean="0"/>
              <a:pPr>
                <a:defRPr/>
              </a:pPr>
              <a:t>31</a:t>
            </a:fld>
            <a:endParaRPr lang="en-US" alt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65" y="1157172"/>
            <a:ext cx="7848872" cy="559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9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842" y="87511"/>
            <a:ext cx="6254419" cy="66443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834330"/>
            <a:ext cx="5592486" cy="1532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>
                <a:cs typeface="Times New Roman" panose="02020603050405020304" pitchFamily="18" charset="0"/>
              </a:rPr>
              <a:t>Курьер (закладчик, </a:t>
            </a:r>
            <a:r>
              <a:rPr lang="ru-RU" sz="2339" dirty="0" err="1">
                <a:cs typeface="Times New Roman" panose="02020603050405020304" pitchFamily="18" charset="0"/>
              </a:rPr>
              <a:t>кладмен</a:t>
            </a:r>
            <a:r>
              <a:rPr lang="ru-RU" sz="2339" dirty="0">
                <a:cs typeface="Times New Roman" panose="02020603050405020304" pitchFamily="18" charset="0"/>
              </a:rPr>
              <a:t>, минёр) - распространение наркотиков, путем их скрытого подкладывания или помещения в скрытые места.</a:t>
            </a:r>
          </a:p>
        </p:txBody>
      </p:sp>
    </p:spTree>
    <p:extLst>
      <p:ext uri="{BB962C8B-B14F-4D97-AF65-F5344CB8AC3E}">
        <p14:creationId xmlns:p14="http://schemas.microsoft.com/office/powerpoint/2010/main" val="30103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191" y="3782806"/>
            <a:ext cx="6272391" cy="2847910"/>
          </a:xfrm>
          <a:prstGeom prst="rect">
            <a:avLst/>
          </a:prstGeom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546" y="209814"/>
            <a:ext cx="6271301" cy="34768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" y="3471324"/>
            <a:ext cx="4932312" cy="1532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>
                <a:cs typeface="Times New Roman" panose="02020603050405020304" pitchFamily="18" charset="0"/>
              </a:rPr>
              <a:t>Перевозчик (водитель) - поднятие оптовых кладов в крупных городах и развозка более мелким оптом в города поменьше</a:t>
            </a:r>
            <a:endParaRPr 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23-03-15_17-30-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461" y="87511"/>
            <a:ext cx="6272389" cy="66829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2206" y="3531545"/>
            <a:ext cx="5116255" cy="189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>
                <a:cs typeface="Times New Roman" panose="02020603050405020304" pitchFamily="18" charset="0"/>
              </a:rPr>
              <a:t>Оператор (управляющий регионом (городом)) – общение с кураторами, загрузка фотографий на площадки, общение с покупателями и решение спорных ситуаций (диспутов)</a:t>
            </a:r>
          </a:p>
        </p:txBody>
      </p:sp>
    </p:spTree>
    <p:extLst>
      <p:ext uri="{BB962C8B-B14F-4D97-AF65-F5344CB8AC3E}">
        <p14:creationId xmlns:p14="http://schemas.microsoft.com/office/powerpoint/2010/main" val="16261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785" y="4208818"/>
            <a:ext cx="3910623" cy="117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>
                <a:cs typeface="Times New Roman" panose="02020603050405020304" pitchFamily="18" charset="0"/>
              </a:rPr>
              <a:t>Склад - Фасовка Курьерам МК, работа с </a:t>
            </a:r>
            <a:r>
              <a:rPr lang="ru-RU" sz="2339" dirty="0" err="1">
                <a:cs typeface="Times New Roman" panose="02020603050405020304" pitchFamily="18" charset="0"/>
              </a:rPr>
              <a:t>Предзаказами</a:t>
            </a:r>
            <a:r>
              <a:rPr lang="ru-RU" sz="2339" dirty="0">
                <a:cs typeface="Times New Roman" panose="02020603050405020304" pitchFamily="18" charset="0"/>
              </a:rPr>
              <a:t> и Мини Оптом</a:t>
            </a:r>
          </a:p>
        </p:txBody>
      </p:sp>
      <p:pic>
        <p:nvPicPr>
          <p:cNvPr id="4" name="Рисунок 3" descr="13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584" y="248982"/>
            <a:ext cx="5892184" cy="62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841" y="3501008"/>
            <a:ext cx="3978073" cy="812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>
                <a:cs typeface="Times New Roman" panose="02020603050405020304" pitchFamily="18" charset="0"/>
              </a:rPr>
              <a:t>Менеджер HR (рекрутёр)- подбор нового персонала</a:t>
            </a:r>
          </a:p>
        </p:txBody>
      </p:sp>
      <p:pic>
        <p:nvPicPr>
          <p:cNvPr id="4" name="Рисунок 3" descr="2023-03-15_17-52-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250" y="87511"/>
            <a:ext cx="6761600" cy="66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817" y="3630932"/>
            <a:ext cx="3342541" cy="812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>
                <a:cs typeface="Times New Roman" panose="02020603050405020304" pitchFamily="18" charset="0"/>
              </a:rPr>
              <a:t>Химик – синтез психотропных веществ</a:t>
            </a:r>
          </a:p>
        </p:txBody>
      </p:sp>
      <p:pic>
        <p:nvPicPr>
          <p:cNvPr id="4" name="Рисунок 3" descr="6006958ecf2767193452976006958ecf27f15594735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764" y="453172"/>
            <a:ext cx="6691714" cy="58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2033" y="5598245"/>
            <a:ext cx="4311052" cy="117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 err="1">
                <a:cs typeface="Times New Roman" panose="02020603050405020304" pitchFamily="18" charset="0"/>
              </a:rPr>
              <a:t>Гровер</a:t>
            </a:r>
            <a:r>
              <a:rPr lang="ru-RU" sz="2339" dirty="0">
                <a:cs typeface="Times New Roman" panose="02020603050405020304" pitchFamily="18" charset="0"/>
              </a:rPr>
              <a:t> – выращивание растений, содержащих наркотические средства</a:t>
            </a:r>
          </a:p>
        </p:txBody>
      </p:sp>
      <p:pic>
        <p:nvPicPr>
          <p:cNvPr id="4" name="Рисунок 3" descr="1312313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85" y="143128"/>
            <a:ext cx="3730082" cy="5310324"/>
          </a:xfrm>
          <a:prstGeom prst="rect">
            <a:avLst/>
          </a:prstGeom>
        </p:spPr>
      </p:pic>
      <p:pic>
        <p:nvPicPr>
          <p:cNvPr id="6" name="Рисунок 5" descr="14324213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561" y="404664"/>
            <a:ext cx="4077927" cy="543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371" y="3887970"/>
            <a:ext cx="4675963" cy="1529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>
                <a:cs typeface="Times New Roman" panose="02020603050405020304" pitchFamily="18" charset="0"/>
              </a:rPr>
              <a:t>Тестер (проверяющий) – поднятие наркотика, фотографирование и взвешивание его, употребление, с оставлением развёрнутого отзыва</a:t>
            </a:r>
          </a:p>
        </p:txBody>
      </p:sp>
      <p:pic>
        <p:nvPicPr>
          <p:cNvPr id="4" name="Рисунок 3" descr="photo_2023-03-15_18-09-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334" y="885225"/>
            <a:ext cx="6758606" cy="52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18" y="980728"/>
            <a:ext cx="5615817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13" y="4033802"/>
            <a:ext cx="5588826" cy="2419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3" y="2153802"/>
            <a:ext cx="5653284" cy="4351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2580" y="980728"/>
            <a:ext cx="3931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«ВЭЙПЫ»</a:t>
            </a:r>
            <a:endParaRPr lang="ru-RU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2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2528" y="3776831"/>
            <a:ext cx="4014030" cy="1529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39" dirty="0" err="1">
                <a:cs typeface="Times New Roman" panose="02020603050405020304" pitchFamily="18" charset="0"/>
              </a:rPr>
              <a:t>Спортик</a:t>
            </a:r>
            <a:r>
              <a:rPr lang="ru-RU" sz="2339" dirty="0">
                <a:cs typeface="Times New Roman" panose="02020603050405020304" pitchFamily="18" charset="0"/>
              </a:rPr>
              <a:t> – физическая расправа над курьерами, за не выполненную работу, либо воровство наркотика</a:t>
            </a:r>
          </a:p>
        </p:txBody>
      </p:sp>
      <p:pic>
        <p:nvPicPr>
          <p:cNvPr id="4" name="Рисунок 3" descr="photo_2023-03-15_18-20-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285" y="445877"/>
            <a:ext cx="3103243" cy="5313927"/>
          </a:xfrm>
          <a:prstGeom prst="rect">
            <a:avLst/>
          </a:prstGeom>
        </p:spPr>
      </p:pic>
      <p:pic>
        <p:nvPicPr>
          <p:cNvPr id="6" name="Рисунок 5" descr="photo_2023-03-15_18-19-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924" y="1098753"/>
            <a:ext cx="3086486" cy="546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-612303" y="-603448"/>
            <a:ext cx="4863723" cy="2387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ПРЕСТУПЛЕНИЕ И НАКАЗАНИЕ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48137" y="1268760"/>
            <a:ext cx="5940425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500" b="1" dirty="0">
                <a:solidFill>
                  <a:schemeClr val="bg1"/>
                </a:solidFill>
                <a:ea typeface="Open Sans"/>
                <a:cs typeface="Times New Roman" pitchFamily="18" charset="0"/>
              </a:rPr>
              <a:t>Действие </a:t>
            </a:r>
            <a:r>
              <a:rPr lang="ru-RU" altLang="ru-RU" sz="2500" b="1" dirty="0">
                <a:solidFill>
                  <a:srgbClr val="FFFF00"/>
                </a:solidFill>
                <a:ea typeface="Open Sans"/>
                <a:cs typeface="Times New Roman" pitchFamily="18" charset="0"/>
              </a:rPr>
              <a:t>«закладчиков» </a:t>
            </a:r>
            <a:r>
              <a:rPr lang="ru-RU" altLang="ru-RU" sz="2500" b="1" dirty="0">
                <a:solidFill>
                  <a:schemeClr val="bg1"/>
                </a:solidFill>
                <a:ea typeface="Open Sans"/>
                <a:cs typeface="Times New Roman" pitchFamily="18" charset="0"/>
              </a:rPr>
              <a:t>и </a:t>
            </a:r>
            <a:r>
              <a:rPr lang="ru-RU" altLang="ru-RU" sz="2500" b="1" dirty="0">
                <a:solidFill>
                  <a:srgbClr val="FFFF00"/>
                </a:solidFill>
                <a:ea typeface="Open Sans"/>
                <a:cs typeface="Times New Roman" pitchFamily="18" charset="0"/>
              </a:rPr>
              <a:t>«</a:t>
            </a:r>
            <a:r>
              <a:rPr lang="ru-RU" altLang="ru-RU" sz="2500" b="1" dirty="0" err="1">
                <a:solidFill>
                  <a:srgbClr val="FFFF00"/>
                </a:solidFill>
                <a:ea typeface="Open Sans"/>
                <a:cs typeface="Times New Roman" pitchFamily="18" charset="0"/>
              </a:rPr>
              <a:t>спортиков</a:t>
            </a:r>
            <a:r>
              <a:rPr lang="ru-RU" altLang="ru-RU" sz="2500" b="1" dirty="0">
                <a:solidFill>
                  <a:srgbClr val="FFFF00"/>
                </a:solidFill>
                <a:ea typeface="Open Sans"/>
                <a:cs typeface="Times New Roman" pitchFamily="18" charset="0"/>
              </a:rPr>
              <a:t>» </a:t>
            </a:r>
            <a:r>
              <a:rPr lang="ru-RU" altLang="ru-RU" sz="2500" b="1" dirty="0">
                <a:solidFill>
                  <a:schemeClr val="bg1"/>
                </a:solidFill>
                <a:ea typeface="Open Sans"/>
                <a:cs typeface="Times New Roman" pitchFamily="18" charset="0"/>
              </a:rPr>
              <a:t>квалифицируется: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3852193" y="2486025"/>
            <a:ext cx="57610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ru-RU" altLang="ru-RU" sz="2400" b="1" dirty="0">
                <a:solidFill>
                  <a:schemeClr val="bg1"/>
                </a:solidFill>
                <a:ea typeface="Open Sans"/>
                <a:cs typeface="Times New Roman" pitchFamily="18" charset="0"/>
              </a:rPr>
              <a:t>незаконный оборот наркотических средств, психотропных веществ, их </a:t>
            </a:r>
            <a:r>
              <a:rPr lang="ru-RU" altLang="ru-RU" sz="2400" b="1" dirty="0" err="1">
                <a:solidFill>
                  <a:schemeClr val="bg1"/>
                </a:solidFill>
                <a:ea typeface="Open Sans"/>
                <a:cs typeface="Times New Roman" pitchFamily="18" charset="0"/>
              </a:rPr>
              <a:t>прекурсоров</a:t>
            </a:r>
            <a:r>
              <a:rPr lang="ru-RU" altLang="ru-RU" sz="2400" b="1" dirty="0">
                <a:solidFill>
                  <a:schemeClr val="bg1"/>
                </a:solidFill>
                <a:ea typeface="Open Sans"/>
                <a:cs typeface="Times New Roman" pitchFamily="18" charset="0"/>
              </a:rPr>
              <a:t> и аналогов.</a:t>
            </a:r>
          </a:p>
          <a:p>
            <a:pPr algn="ctr" eaLnBrk="1" hangingPunct="1">
              <a:buFont typeface="Arial" pitchFamily="34" charset="0"/>
              <a:buNone/>
            </a:pPr>
            <a:endParaRPr lang="ru-RU" altLang="ru-RU" sz="2400" b="1" dirty="0">
              <a:solidFill>
                <a:schemeClr val="bg1"/>
              </a:solidFill>
              <a:ea typeface="Open Sans"/>
              <a:cs typeface="Times New Roman" pitchFamily="18" charset="0"/>
            </a:endParaRPr>
          </a:p>
          <a:p>
            <a:pPr algn="ctr" eaLnBrk="1" hangingPunct="1">
              <a:buFont typeface="Arial" pitchFamily="34" charset="0"/>
              <a:buNone/>
            </a:pPr>
            <a:endParaRPr lang="ru-RU" altLang="ru-RU" sz="2400" b="1" dirty="0">
              <a:solidFill>
                <a:schemeClr val="bg1"/>
              </a:solidFill>
              <a:ea typeface="Open Sans"/>
              <a:cs typeface="Times New Roman" pitchFamily="18" charset="0"/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2400" b="1" dirty="0">
                <a:solidFill>
                  <a:schemeClr val="bg1"/>
                </a:solidFill>
                <a:ea typeface="Open Sans"/>
                <a:cs typeface="Times New Roman" pitchFamily="18" charset="0"/>
              </a:rPr>
              <a:t>За указанные действия предусмотрена уголовная ответственность по ст. 328 Уголовного кодекса Республики Беларусь, с максимальным наказанием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3000" b="1" dirty="0">
                <a:solidFill>
                  <a:srgbClr val="FF0000"/>
                </a:solidFill>
                <a:ea typeface="Open Sans"/>
                <a:cs typeface="Times New Roman" pitchFamily="18" charset="0"/>
              </a:rPr>
              <a:t>до 25 лет лишения свободы.</a:t>
            </a:r>
          </a:p>
          <a:p>
            <a:pPr algn="ctr" eaLnBrk="1" hangingPunct="1">
              <a:buFont typeface="Arial" pitchFamily="34" charset="0"/>
              <a:buNone/>
            </a:pPr>
            <a:endParaRPr lang="ru-RU" altLang="ru-RU" sz="2000" b="1" dirty="0">
              <a:solidFill>
                <a:schemeClr val="bg1"/>
              </a:solidFill>
              <a:ea typeface="Open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6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2" descr="E:\Screenshot_2022-01-10-11-41-14-033_org.telegram.messen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" b="11020"/>
          <a:stretch>
            <a:fillRect/>
          </a:stretch>
        </p:blipFill>
        <p:spPr bwMode="auto">
          <a:xfrm>
            <a:off x="138198" y="438151"/>
            <a:ext cx="3225981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Рисунок 3" descr="E:\1641804100578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" b="11391"/>
          <a:stretch>
            <a:fillRect/>
          </a:stretch>
        </p:blipFill>
        <p:spPr bwMode="auto">
          <a:xfrm>
            <a:off x="8590928" y="438151"/>
            <a:ext cx="3228043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Рисунок 4" descr="E:\16418038288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/>
          <a:stretch>
            <a:fillRect/>
          </a:stretch>
        </p:blipFill>
        <p:spPr bwMode="auto">
          <a:xfrm>
            <a:off x="3481749" y="4405313"/>
            <a:ext cx="5109179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Рисунок 5" descr="E:\16418038289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202" y="438150"/>
            <a:ext cx="4304745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C:\Users\226-2\Desktop\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313" y="5284789"/>
            <a:ext cx="315791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 descr="C:\Users\226-2\Desktop\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8" y="5284789"/>
            <a:ext cx="315791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Прямоугольник 1"/>
          <p:cNvSpPr>
            <a:spLocks noChangeArrowheads="1"/>
          </p:cNvSpPr>
          <p:nvPr/>
        </p:nvSpPr>
        <p:spPr bwMode="auto">
          <a:xfrm>
            <a:off x="3634385" y="185739"/>
            <a:ext cx="51009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2200" b="1" dirty="0">
                <a:cs typeface="Times New Roman" pitchFamily="18" charset="0"/>
              </a:rPr>
              <a:t>Telegram </a:t>
            </a:r>
            <a:r>
              <a:rPr lang="ru-RU" altLang="ru-RU" sz="2200" b="1" dirty="0">
                <a:cs typeface="Times New Roman" pitchFamily="18" charset="0"/>
              </a:rPr>
              <a:t>группа «</a:t>
            </a:r>
            <a:r>
              <a:rPr lang="en-US" altLang="ru-RU" sz="2200" b="1" dirty="0">
                <a:cs typeface="Times New Roman" pitchFamily="18" charset="0"/>
              </a:rPr>
              <a:t>STOP</a:t>
            </a:r>
            <a:r>
              <a:rPr lang="ru-RU" altLang="ru-RU" sz="2200" b="1" dirty="0">
                <a:cs typeface="Times New Roman" pitchFamily="18" charset="0"/>
              </a:rPr>
              <a:t> наркотик»</a:t>
            </a:r>
          </a:p>
        </p:txBody>
      </p:sp>
    </p:spTree>
    <p:extLst>
      <p:ext uri="{BB962C8B-B14F-4D97-AF65-F5344CB8AC3E}">
        <p14:creationId xmlns:p14="http://schemas.microsoft.com/office/powerpoint/2010/main" val="134523810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/>
          </p:cNvPr>
          <p:cNvSpPr/>
          <p:nvPr/>
        </p:nvSpPr>
        <p:spPr>
          <a:xfrm>
            <a:off x="3694203" y="989014"/>
            <a:ext cx="3836524" cy="61912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8131" name="Рисунок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028" y="857250"/>
            <a:ext cx="251230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Прямоугольник: один усеченный угол 149">
            <a:extLst/>
          </p:cNvPr>
          <p:cNvSpPr/>
          <p:nvPr/>
        </p:nvSpPr>
        <p:spPr>
          <a:xfrm rot="10800000">
            <a:off x="5746537" y="1843088"/>
            <a:ext cx="5482517" cy="1814512"/>
          </a:xfrm>
          <a:prstGeom prst="snip1Rect">
            <a:avLst>
              <a:gd name="adj" fmla="val 22155"/>
            </a:avLst>
          </a:prstGeom>
          <a:solidFill>
            <a:srgbClr val="F5DE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778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8" name="TextBox 147">
            <a:extLst/>
          </p:cNvPr>
          <p:cNvSpPr txBox="1"/>
          <p:nvPr/>
        </p:nvSpPr>
        <p:spPr>
          <a:xfrm>
            <a:off x="6198257" y="2082801"/>
            <a:ext cx="5168995" cy="715581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lvl1pPr defTabSz="777875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77875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altLang="ru-RU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itchFamily="34" charset="0"/>
                <a:cs typeface="Segoe UI Light" pitchFamily="34" charset="0"/>
              </a:rPr>
              <a:t>ЕДИНЫЙ КОНСУЛЬТАЦИОННЫЙ ЦЕНТР «ВАМ ЗДЕСЬ ПОМОГУТ» В ФОРМАТЕ 24/7</a:t>
            </a:r>
          </a:p>
        </p:txBody>
      </p:sp>
      <p:sp>
        <p:nvSpPr>
          <p:cNvPr id="157" name="Прямоугольник 156">
            <a:extLst/>
          </p:cNvPr>
          <p:cNvSpPr/>
          <p:nvPr/>
        </p:nvSpPr>
        <p:spPr>
          <a:xfrm>
            <a:off x="6264262" y="4235450"/>
            <a:ext cx="4956541" cy="490538"/>
          </a:xfrm>
          <a:prstGeom prst="rect">
            <a:avLst/>
          </a:prstGeom>
          <a:solidFill>
            <a:srgbClr val="F5D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778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2" name="TextBox 161">
            <a:extLst/>
          </p:cNvPr>
          <p:cNvSpPr txBox="1"/>
          <p:nvPr/>
        </p:nvSpPr>
        <p:spPr>
          <a:xfrm>
            <a:off x="7250207" y="4365626"/>
            <a:ext cx="3820023" cy="28416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lvl1pPr defTabSz="777875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77875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itchFamily="34" charset="0"/>
                <a:cs typeface="Segoe UI Light" pitchFamily="34" charset="0"/>
              </a:rPr>
              <a:t>ОНЛАЙН – КАНАЛЫ</a:t>
            </a:r>
          </a:p>
        </p:txBody>
      </p:sp>
      <p:sp>
        <p:nvSpPr>
          <p:cNvPr id="158" name="Прямоугольник 157">
            <a:extLst/>
          </p:cNvPr>
          <p:cNvSpPr/>
          <p:nvPr/>
        </p:nvSpPr>
        <p:spPr>
          <a:xfrm>
            <a:off x="6264262" y="4762500"/>
            <a:ext cx="4956541" cy="490538"/>
          </a:xfrm>
          <a:prstGeom prst="rect">
            <a:avLst/>
          </a:prstGeom>
          <a:solidFill>
            <a:srgbClr val="F5D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778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3" name="TextBox 162">
            <a:extLst/>
          </p:cNvPr>
          <p:cNvSpPr txBox="1"/>
          <p:nvPr/>
        </p:nvSpPr>
        <p:spPr>
          <a:xfrm>
            <a:off x="7250208" y="4875213"/>
            <a:ext cx="3879839" cy="28416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lvl1pPr defTabSz="777875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77875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itchFamily="34" charset="0"/>
                <a:cs typeface="Segoe UI Light" pitchFamily="34" charset="0"/>
              </a:rPr>
              <a:t>МЕССЕНДЖЕРЫ И СОЦ. СЕТИ</a:t>
            </a:r>
          </a:p>
        </p:txBody>
      </p:sp>
      <p:sp>
        <p:nvSpPr>
          <p:cNvPr id="155" name="Прямоугольник 154">
            <a:extLst/>
          </p:cNvPr>
          <p:cNvSpPr/>
          <p:nvPr/>
        </p:nvSpPr>
        <p:spPr>
          <a:xfrm>
            <a:off x="6272512" y="3702050"/>
            <a:ext cx="4956541" cy="490538"/>
          </a:xfrm>
          <a:prstGeom prst="rect">
            <a:avLst/>
          </a:prstGeom>
          <a:solidFill>
            <a:srgbClr val="F5D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778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1" name="TextBox 160">
            <a:extLst/>
          </p:cNvPr>
          <p:cNvSpPr txBox="1"/>
          <p:nvPr/>
        </p:nvSpPr>
        <p:spPr>
          <a:xfrm>
            <a:off x="7250207" y="3808413"/>
            <a:ext cx="3820023" cy="28416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lvl1pPr defTabSz="777875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77875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77875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itchFamily="34" charset="0"/>
                <a:cs typeface="Segoe UI Light" pitchFamily="34" charset="0"/>
              </a:rPr>
              <a:t>IP </a:t>
            </a:r>
            <a:r>
              <a:rPr lang="ru-RU" alt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itchFamily="34" charset="0"/>
                <a:cs typeface="Segoe UI Light" pitchFamily="34" charset="0"/>
              </a:rPr>
              <a:t>- ТЕЛЕФОНИЯ И АТС </a:t>
            </a:r>
          </a:p>
        </p:txBody>
      </p:sp>
      <p:grpSp>
        <p:nvGrpSpPr>
          <p:cNvPr id="80" name="Группа 79">
            <a:extLst/>
          </p:cNvPr>
          <p:cNvGrpSpPr/>
          <p:nvPr/>
        </p:nvGrpSpPr>
        <p:grpSpPr>
          <a:xfrm>
            <a:off x="6264131" y="5302013"/>
            <a:ext cx="4956230" cy="490088"/>
            <a:chOff x="6428184" y="5207897"/>
            <a:chExt cx="5086029" cy="653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Прямоугольник 81">
              <a:extLst/>
            </p:cNvPr>
            <p:cNvSpPr/>
            <p:nvPr/>
          </p:nvSpPr>
          <p:spPr>
            <a:xfrm>
              <a:off x="6428184" y="5207897"/>
              <a:ext cx="5086029" cy="653450"/>
            </a:xfrm>
            <a:prstGeom prst="rect">
              <a:avLst/>
            </a:prstGeom>
            <a:solidFill>
              <a:srgbClr val="F5D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86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TextBox 83">
              <a:extLst/>
            </p:cNvPr>
            <p:cNvSpPr txBox="1"/>
            <p:nvPr/>
          </p:nvSpPr>
          <p:spPr>
            <a:xfrm>
              <a:off x="7440151" y="5357149"/>
              <a:ext cx="3982208" cy="4103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7786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ГИБКОСТЬ НАСТРОЕК </a:t>
              </a:r>
            </a:p>
          </p:txBody>
        </p:sp>
      </p:grpSp>
      <p:pic>
        <p:nvPicPr>
          <p:cNvPr id="5" name="Рисунок 4" descr="Изображение выглядит как человек, женщина, внутренний&#10;&#10;Описание создано с высокой степенью достоверности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3" y="2509839"/>
            <a:ext cx="6216820" cy="3532187"/>
          </a:xfrm>
          <a:prstGeom prst="rect">
            <a:avLst/>
          </a:prstGeom>
          <a:effectLst>
            <a:outerShdw blurRad="635000" dist="381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48142" name="Ссылка на раздел 6"/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13" y="3705225"/>
            <a:ext cx="112414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Ссылка на раздел 8"/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62" y="4237039"/>
            <a:ext cx="1134456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Ссылка на раздел 11"/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86" y="4757738"/>
            <a:ext cx="112826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5" name="Ссылка на раздел 13"/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62" y="5294314"/>
            <a:ext cx="1134456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 descr="Изображение выглядит как объект, часы&#10;&#10;Описание создано с высокой степенью достоверности">
            <a:extLst/>
          </p:cNvPr>
          <p:cNvPicPr>
            <a:picLocks noChangeAspect="1"/>
          </p:cNvPicPr>
          <p:nvPr/>
        </p:nvPicPr>
        <p:blipFill rotWithShape="1">
          <a:blip r:embed="rId9"/>
          <a:srcRect l="25672" t="1" b="-7112"/>
          <a:stretch/>
        </p:blipFill>
        <p:spPr>
          <a:xfrm>
            <a:off x="4475946" y="847725"/>
            <a:ext cx="2883581" cy="730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: скругленные углы 97">
            <a:extLst/>
          </p:cNvPr>
          <p:cNvSpPr/>
          <p:nvPr/>
        </p:nvSpPr>
        <p:spPr>
          <a:xfrm>
            <a:off x="3805586" y="1212850"/>
            <a:ext cx="383652" cy="293688"/>
          </a:xfrm>
          <a:prstGeom prst="roundRect">
            <a:avLst>
              <a:gd name="adj" fmla="val 50000"/>
            </a:avLst>
          </a:prstGeom>
          <a:solidFill>
            <a:srgbClr val="A5E4C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778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: скругленные углы 99">
            <a:extLst/>
          </p:cNvPr>
          <p:cNvSpPr/>
          <p:nvPr/>
        </p:nvSpPr>
        <p:spPr>
          <a:xfrm>
            <a:off x="4036603" y="1212850"/>
            <a:ext cx="383652" cy="293688"/>
          </a:xfrm>
          <a:prstGeom prst="roundRect">
            <a:avLst>
              <a:gd name="adj" fmla="val 50000"/>
            </a:avLst>
          </a:prstGeom>
          <a:solidFill>
            <a:srgbClr val="A2B1D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778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Прямоугольник: скругленные углы 101">
            <a:extLst/>
          </p:cNvPr>
          <p:cNvSpPr/>
          <p:nvPr/>
        </p:nvSpPr>
        <p:spPr>
          <a:xfrm>
            <a:off x="3921095" y="1066800"/>
            <a:ext cx="383652" cy="293688"/>
          </a:xfrm>
          <a:prstGeom prst="roundRect">
            <a:avLst>
              <a:gd name="adj" fmla="val 50000"/>
            </a:avLst>
          </a:prstGeom>
          <a:solidFill>
            <a:srgbClr val="BFE9A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778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150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7" y="246290"/>
            <a:ext cx="107051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366726"/>
      </p:ext>
    </p:extLst>
  </p:cSld>
  <p:clrMapOvr>
    <a:masterClrMapping/>
  </p:clrMapOvr>
  <p:transition spd="slow" advTm="10679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9ED96-FE5A-4010-AD90-931228C1694D}" type="slidenum">
              <a:rPr lang="ru-RU" altLang="en-US" smtClean="0"/>
              <a:pPr>
                <a:defRPr/>
              </a:pPr>
              <a:t>44</a:t>
            </a:fld>
            <a:endParaRPr lang="ru-RU" altLang="en-US"/>
          </a:p>
        </p:txBody>
      </p:sp>
      <p:pic>
        <p:nvPicPr>
          <p:cNvPr id="3" name="Рисунок 14">
            <a:extLst>
              <a:ext uri="{FF2B5EF4-FFF2-40B4-BE49-F238E27FC236}">
                <a16:creationId xmlns:a16="http://schemas.microsoft.com/office/drawing/2014/main" id="{15E80F5F-787D-4E18-BB57-F6045D2AF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82" y="4222077"/>
            <a:ext cx="3276129" cy="258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F09DDDF-4350-4AA2-973B-DEC88468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5" y="1230598"/>
            <a:ext cx="4977075" cy="30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8589" y="188640"/>
            <a:ext cx="10653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7030A0"/>
                </a:solidFill>
              </a:rPr>
              <a:t>В Интернет пространстве полно объявлений о получении прибыли путем продажи реквизитов своих банковских </a:t>
            </a:r>
            <a:r>
              <a:rPr lang="ru-RU" sz="3000" b="1" dirty="0" smtClean="0">
                <a:solidFill>
                  <a:srgbClr val="7030A0"/>
                </a:solidFill>
              </a:rPr>
              <a:t>карт </a:t>
            </a:r>
            <a:endParaRPr lang="ru-RU" sz="30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385" y="1412776"/>
            <a:ext cx="5940425" cy="24160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500" b="1" dirty="0">
                <a:solidFill>
                  <a:srgbClr val="FF0000"/>
                </a:solidFill>
              </a:rPr>
              <a:t>Суть </a:t>
            </a:r>
            <a:r>
              <a:rPr lang="ru-RU" sz="2500" b="1" dirty="0" smtClean="0">
                <a:solidFill>
                  <a:srgbClr val="FF0000"/>
                </a:solidFill>
              </a:rPr>
              <a:t>работы! </a:t>
            </a:r>
          </a:p>
          <a:p>
            <a:r>
              <a:rPr lang="ru-RU" b="1" dirty="0" smtClean="0"/>
              <a:t>1. подросток </a:t>
            </a:r>
            <a:r>
              <a:rPr lang="ru-RU" b="1" dirty="0"/>
              <a:t>обращается в банк, открывает несколько счетов на </a:t>
            </a:r>
            <a:r>
              <a:rPr lang="ru-RU" b="1" dirty="0" smtClean="0"/>
              <a:t>свое </a:t>
            </a:r>
            <a:r>
              <a:rPr lang="ru-RU" b="1" dirty="0"/>
              <a:t>имя и получает банковские </a:t>
            </a:r>
            <a:r>
              <a:rPr lang="ru-RU" b="1" dirty="0" smtClean="0"/>
              <a:t>платежные карточки;</a:t>
            </a:r>
          </a:p>
          <a:p>
            <a:r>
              <a:rPr lang="ru-RU" b="1" dirty="0" smtClean="0"/>
              <a:t>2. реквизиты </a:t>
            </a:r>
            <a:r>
              <a:rPr lang="ru-RU" b="1" dirty="0"/>
              <a:t>платежных средств </a:t>
            </a:r>
            <a:r>
              <a:rPr lang="ru-RU" b="1" dirty="0" smtClean="0"/>
              <a:t>передает </a:t>
            </a:r>
            <a:r>
              <a:rPr lang="ru-RU" b="1" dirty="0"/>
              <a:t>третьему лицу за материальное вознаграждение. </a:t>
            </a:r>
            <a:endParaRPr lang="ru-RU" b="1" dirty="0" smtClean="0"/>
          </a:p>
          <a:p>
            <a:endParaRPr lang="ru-RU" dirty="0"/>
          </a:p>
          <a:p>
            <a:r>
              <a:rPr lang="ru-RU" b="1" u="sng" dirty="0" smtClean="0">
                <a:solidFill>
                  <a:srgbClr val="FF0000"/>
                </a:solidFill>
              </a:rPr>
              <a:t>Примерный ЗАРАБОТОК: 80 - 100 </a:t>
            </a:r>
            <a:r>
              <a:rPr lang="ru-RU" b="1" u="sng" dirty="0">
                <a:solidFill>
                  <a:srgbClr val="FF0000"/>
                </a:solidFill>
              </a:rPr>
              <a:t>рублей.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338198"/>
            <a:ext cx="8622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Данные </a:t>
            </a:r>
            <a:r>
              <a:rPr lang="ru-RU" b="1" dirty="0"/>
              <a:t>деяния образуют состав преступления </a:t>
            </a:r>
            <a:r>
              <a:rPr lang="ru-RU" i="1" dirty="0"/>
              <a:t>(ст. 222 УК Незаконный оборот средств платежа и (или) инструментов)</a:t>
            </a:r>
            <a:r>
              <a:rPr lang="ru-RU" b="1" dirty="0"/>
              <a:t>, санкция которого может предусматривать </a:t>
            </a:r>
            <a:r>
              <a:rPr lang="ru-RU" b="1" u="sng" dirty="0"/>
              <a:t>наказание до 10 лет лишения свободы. </a:t>
            </a:r>
            <a:endParaRPr lang="ru-RU" b="1" u="sng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8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CAE3A274-005E-4E49-BF0D-CC6FF7FD6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7511"/>
            <a:ext cx="11880850" cy="1611959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898" b="1" dirty="0"/>
              <a:t>Основные виды хищений имущества путем модификации компьютерной информации</a:t>
            </a:r>
          </a:p>
        </p:txBody>
      </p:sp>
      <p:sp>
        <p:nvSpPr>
          <p:cNvPr id="21508" name="TextBox 8">
            <a:extLst>
              <a:ext uri="{FF2B5EF4-FFF2-40B4-BE49-F238E27FC236}">
                <a16:creationId xmlns:a16="http://schemas.microsoft.com/office/drawing/2014/main" id="{B45BCB38-97FC-4F48-B88D-71ED85348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749" y="2384786"/>
            <a:ext cx="235142" cy="36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754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293" name="TextBox 9">
            <a:extLst>
              <a:ext uri="{FF2B5EF4-FFF2-40B4-BE49-F238E27FC236}">
                <a16:creationId xmlns:a16="http://schemas.microsoft.com/office/drawing/2014/main" id="{3FD667DF-A77A-4867-A2EF-F71B55930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335" y="2234727"/>
            <a:ext cx="2428768" cy="62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508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«Фишинг»</a:t>
            </a:r>
          </a:p>
        </p:txBody>
      </p:sp>
      <p:pic>
        <p:nvPicPr>
          <p:cNvPr id="12294" name="Рисунок 11">
            <a:extLst>
              <a:ext uri="{FF2B5EF4-FFF2-40B4-BE49-F238E27FC236}">
                <a16:creationId xmlns:a16="http://schemas.microsoft.com/office/drawing/2014/main" id="{2104992F-ED59-41C4-B95F-3FDDF9AB9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742" y="3005126"/>
            <a:ext cx="3807131" cy="247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12">
            <a:extLst>
              <a:ext uri="{FF2B5EF4-FFF2-40B4-BE49-F238E27FC236}">
                <a16:creationId xmlns:a16="http://schemas.microsoft.com/office/drawing/2014/main" id="{3D90D043-8BCC-4239-B80A-05C863C47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338" y="2233180"/>
            <a:ext cx="2417939" cy="62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508" b="1">
                <a:solidFill>
                  <a:srgbClr val="FF0000"/>
                </a:solidFill>
                <a:latin typeface="Franklin Gothic Book" panose="020B0503020102020204" pitchFamily="34" charset="0"/>
              </a:rPr>
              <a:t>«Вишинг»</a:t>
            </a:r>
          </a:p>
        </p:txBody>
      </p:sp>
      <p:sp>
        <p:nvSpPr>
          <p:cNvPr id="15" name="Знак ''плюс'' 14">
            <a:extLst>
              <a:ext uri="{FF2B5EF4-FFF2-40B4-BE49-F238E27FC236}">
                <a16:creationId xmlns:a16="http://schemas.microsoft.com/office/drawing/2014/main" id="{04FED2C4-D149-4295-977C-C32271AB6081}"/>
              </a:ext>
            </a:extLst>
          </p:cNvPr>
          <p:cNvSpPr/>
          <p:nvPr/>
        </p:nvSpPr>
        <p:spPr>
          <a:xfrm>
            <a:off x="5318537" y="3566683"/>
            <a:ext cx="1237589" cy="1350518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7D56AE74-2385-4A2F-8828-9DE49CCB32F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19" y="3065120"/>
            <a:ext cx="3629399" cy="2473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9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ВИКТОРИНА\768x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913" y="170520"/>
            <a:ext cx="6336704" cy="3561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691953" y="4005064"/>
            <a:ext cx="7560840" cy="24482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Вид </a:t>
            </a:r>
            <a:r>
              <a:rPr lang="ru-RU" sz="24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мошенничества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(осуществляемого путем создания поддельных страниц входа в социальные сети, оплаты товаров и т.п.)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целью которого является получение доступа к Вашим конфиденциальным данным - логинам и паролям, данным банковской карты.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69806" y="2204864"/>
            <a:ext cx="9076918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u="sng" dirty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ФИШИНГ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1368425" y="6610351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13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09C1213-067E-4963-B5DD-D5E1C18F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8152" y="1125539"/>
            <a:ext cx="5819760" cy="2303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E59A7C-D53A-48B5-977D-D5CA446AA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8152" y="3643592"/>
            <a:ext cx="5819760" cy="2583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874DEDC-6F48-4658-B614-7F72E335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546" y="1125539"/>
            <a:ext cx="3658622" cy="510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D9AF936-EA23-4D5F-A07A-5F82B0E15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50" y="87511"/>
            <a:ext cx="11469352" cy="76111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18" b="1" dirty="0"/>
              <a:t>Примеры «фишинговых» веб-ресурсов</a:t>
            </a:r>
            <a:endParaRPr lang="x-none" sz="3118" b="1" dirty="0"/>
          </a:p>
        </p:txBody>
      </p:sp>
    </p:spTree>
    <p:extLst>
      <p:ext uri="{BB962C8B-B14F-4D97-AF65-F5344CB8AC3E}">
        <p14:creationId xmlns:p14="http://schemas.microsoft.com/office/powerpoint/2010/main" val="41627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AADEE-6CF6-4EBF-8D6D-9EFA9426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14" y="437130"/>
            <a:ext cx="11467805" cy="76111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18" b="1" dirty="0"/>
              <a:t>Схема совершения хищений посредством «фишинга»</a:t>
            </a:r>
            <a:endParaRPr lang="x-none" sz="3118" b="1" dirty="0"/>
          </a:p>
        </p:txBody>
      </p:sp>
      <p:sp>
        <p:nvSpPr>
          <p:cNvPr id="22531" name="TextBox 3">
            <a:extLst>
              <a:ext uri="{FF2B5EF4-FFF2-40B4-BE49-F238E27FC236}">
                <a16:creationId xmlns:a16="http://schemas.microsoft.com/office/drawing/2014/main" id="{C695AB70-688E-4FDE-BABD-78D635D7D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14" y="5302400"/>
            <a:ext cx="11200176" cy="153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339" b="1">
                <a:solidFill>
                  <a:srgbClr val="1E1E1E"/>
                </a:solidFill>
                <a:latin typeface="IBM Plex Sans"/>
              </a:rPr>
              <a:t>Электронный адрес отправителя похож на адрес знакомой пользователю компании или веб-ресурса. Жертвами фишинга могут становиться не только отдельные люди, но и банки, электронные платежные системы, аукционы.</a:t>
            </a:r>
            <a:endParaRPr lang="ru-RU" altLang="ru-RU" sz="2339" b="1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Облачко с текстом: прямоугольное 9">
            <a:extLst>
              <a:ext uri="{FF2B5EF4-FFF2-40B4-BE49-F238E27FC236}">
                <a16:creationId xmlns:a16="http://schemas.microsoft.com/office/drawing/2014/main" id="{311342AB-0F61-4CD0-8C67-3A1BFE559CA7}"/>
              </a:ext>
            </a:extLst>
          </p:cNvPr>
          <p:cNvSpPr/>
          <p:nvPr/>
        </p:nvSpPr>
        <p:spPr>
          <a:xfrm>
            <a:off x="1172615" y="1654608"/>
            <a:ext cx="1864118" cy="1068967"/>
          </a:xfrm>
          <a:prstGeom prst="wedge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Фишинговое письмо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email</a:t>
            </a:r>
            <a:endParaRPr lang="x-none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49EB96B-CFA5-456C-8192-6877BF71D5E4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3036734" y="2188317"/>
            <a:ext cx="906534" cy="0"/>
          </a:xfrm>
          <a:prstGeom prst="straightConnector1">
            <a:avLst/>
          </a:prstGeom>
          <a:ln w="25400" cap="sq" cmpd="sng" algn="ctr">
            <a:solidFill>
              <a:srgbClr val="FF0000"/>
            </a:solidFill>
            <a:prstDash val="solid"/>
            <a:bevel/>
            <a:headEnd type="none" w="med" len="med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8A951A-1C81-42BF-A22E-016FC470A20F}"/>
              </a:ext>
            </a:extLst>
          </p:cNvPr>
          <p:cNvSpPr/>
          <p:nvPr/>
        </p:nvSpPr>
        <p:spPr>
          <a:xfrm>
            <a:off x="3943267" y="1654608"/>
            <a:ext cx="1997158" cy="10689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49" dirty="0"/>
              <a:t>Перенаправление</a:t>
            </a:r>
            <a:r>
              <a:rPr lang="ru-RU" dirty="0"/>
              <a:t> пользователя по </a:t>
            </a:r>
            <a:r>
              <a:rPr lang="en-US" dirty="0">
                <a:solidFill>
                  <a:srgbClr val="333333"/>
                </a:solidFill>
                <a:latin typeface="Open Sans Regular"/>
              </a:rPr>
              <a:t>URL</a:t>
            </a:r>
            <a:endParaRPr lang="x-none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526AA0D-996B-49AF-91B6-B53551AB46DA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5940426" y="2188317"/>
            <a:ext cx="745647" cy="0"/>
          </a:xfrm>
          <a:prstGeom prst="straightConnector1">
            <a:avLst/>
          </a:prstGeom>
          <a:ln w="25400" cap="sq" cmpd="sng" algn="ctr">
            <a:solidFill>
              <a:srgbClr val="FF0000"/>
            </a:solidFill>
            <a:prstDash val="solid"/>
            <a:bevel/>
            <a:headEnd type="none" w="med" len="med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F200482-CC50-4183-AA70-03078F84DBE6}"/>
              </a:ext>
            </a:extLst>
          </p:cNvPr>
          <p:cNvSpPr/>
          <p:nvPr/>
        </p:nvSpPr>
        <p:spPr>
          <a:xfrm>
            <a:off x="6686073" y="1654608"/>
            <a:ext cx="1780581" cy="10689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Фишинговый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веб-ресурс</a:t>
            </a:r>
            <a:endParaRPr lang="x-none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B16EA1A-D0FE-42B1-B73F-BCA46D92A7F7}"/>
              </a:ext>
            </a:extLst>
          </p:cNvPr>
          <p:cNvCxnSpPr/>
          <p:nvPr/>
        </p:nvCxnSpPr>
        <p:spPr>
          <a:xfrm>
            <a:off x="8469748" y="2188317"/>
            <a:ext cx="805979" cy="0"/>
          </a:xfrm>
          <a:prstGeom prst="straightConnector1">
            <a:avLst/>
          </a:prstGeom>
          <a:ln w="25400" cap="sq" cmpd="sng" algn="ctr">
            <a:solidFill>
              <a:srgbClr val="FF0000"/>
            </a:solidFill>
            <a:prstDash val="solid"/>
            <a:bevel/>
            <a:headEnd type="none" w="med" len="med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Трапеция 14">
            <a:extLst>
              <a:ext uri="{FF2B5EF4-FFF2-40B4-BE49-F238E27FC236}">
                <a16:creationId xmlns:a16="http://schemas.microsoft.com/office/drawing/2014/main" id="{EA35119C-8A52-454A-8EF6-D71EFB5FF00C}"/>
              </a:ext>
            </a:extLst>
          </p:cNvPr>
          <p:cNvSpPr/>
          <p:nvPr/>
        </p:nvSpPr>
        <p:spPr>
          <a:xfrm>
            <a:off x="9134951" y="1654608"/>
            <a:ext cx="2045115" cy="1192725"/>
          </a:xfrm>
          <a:prstGeom prst="trapezoi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59" dirty="0"/>
              <a:t>Хищение </a:t>
            </a:r>
            <a:r>
              <a:rPr lang="ru-RU" sz="1559" dirty="0" err="1"/>
              <a:t>конфиденци-альных</a:t>
            </a:r>
            <a:r>
              <a:rPr lang="ru-RU" sz="1559" dirty="0"/>
              <a:t> данных пользователя</a:t>
            </a:r>
            <a:endParaRPr lang="x-none" sz="1559" dirty="0"/>
          </a:p>
        </p:txBody>
      </p:sp>
      <p:pic>
        <p:nvPicPr>
          <p:cNvPr id="22539" name="Рисунок 38">
            <a:extLst>
              <a:ext uri="{FF2B5EF4-FFF2-40B4-BE49-F238E27FC236}">
                <a16:creationId xmlns:a16="http://schemas.microsoft.com/office/drawing/2014/main" id="{65D9EE21-033E-4124-BBE5-46424B5C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16" y="3531101"/>
            <a:ext cx="1735718" cy="120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Рисунок 40">
            <a:extLst>
              <a:ext uri="{FF2B5EF4-FFF2-40B4-BE49-F238E27FC236}">
                <a16:creationId xmlns:a16="http://schemas.microsoft.com/office/drawing/2014/main" id="{BB3E2810-4796-4EB7-98F3-07BA0506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86" y="3631656"/>
            <a:ext cx="1748094" cy="101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Рисунок 41">
            <a:extLst>
              <a:ext uri="{FF2B5EF4-FFF2-40B4-BE49-F238E27FC236}">
                <a16:creationId xmlns:a16="http://schemas.microsoft.com/office/drawing/2014/main" id="{FD944651-436C-4615-9EB1-046315FC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45" y="3543477"/>
            <a:ext cx="1735718" cy="116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id="{4538357D-557B-4D47-8038-2340535CC303}"/>
              </a:ext>
            </a:extLst>
          </p:cNvPr>
          <p:cNvSpPr/>
          <p:nvPr/>
        </p:nvSpPr>
        <p:spPr>
          <a:xfrm>
            <a:off x="3033640" y="3947241"/>
            <a:ext cx="750288" cy="36044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44" name="Стрелка: вправо 43">
            <a:extLst>
              <a:ext uri="{FF2B5EF4-FFF2-40B4-BE49-F238E27FC236}">
                <a16:creationId xmlns:a16="http://schemas.microsoft.com/office/drawing/2014/main" id="{07F3B71A-9EA2-4733-BF44-9221FFB2579A}"/>
              </a:ext>
            </a:extLst>
          </p:cNvPr>
          <p:cNvSpPr/>
          <p:nvPr/>
        </p:nvSpPr>
        <p:spPr>
          <a:xfrm>
            <a:off x="5880093" y="3947241"/>
            <a:ext cx="750288" cy="36044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0" name="Равно 49">
            <a:extLst>
              <a:ext uri="{FF2B5EF4-FFF2-40B4-BE49-F238E27FC236}">
                <a16:creationId xmlns:a16="http://schemas.microsoft.com/office/drawing/2014/main" id="{FA87F2C2-DDBA-4CC8-92CE-9FCACAF61F86}"/>
              </a:ext>
            </a:extLst>
          </p:cNvPr>
          <p:cNvSpPr/>
          <p:nvPr/>
        </p:nvSpPr>
        <p:spPr>
          <a:xfrm>
            <a:off x="8534720" y="3868345"/>
            <a:ext cx="891064" cy="450173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chemeClr val="tx1"/>
              </a:solidFill>
            </a:endParaRPr>
          </a:p>
        </p:txBody>
      </p:sp>
      <p:pic>
        <p:nvPicPr>
          <p:cNvPr id="22545" name="Рисунок 51">
            <a:extLst>
              <a:ext uri="{FF2B5EF4-FFF2-40B4-BE49-F238E27FC236}">
                <a16:creationId xmlns:a16="http://schemas.microsoft.com/office/drawing/2014/main" id="{4311547C-CB45-46F0-81AD-40012F2A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442" y="3552759"/>
            <a:ext cx="1735718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277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1ED8A827-14D9-4D6F-A706-5D6566A05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50" y="87511"/>
            <a:ext cx="11452334" cy="1280904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924" b="1" dirty="0"/>
              <a:t>       </a:t>
            </a:r>
            <a:r>
              <a:rPr lang="ru-RU" altLang="ru-RU" sz="3508" b="1" dirty="0"/>
              <a:t>Схема совершения хищений посредством «</a:t>
            </a:r>
            <a:r>
              <a:rPr lang="ru-RU" altLang="ru-RU" sz="3508" b="1" dirty="0" err="1"/>
              <a:t>вишинга</a:t>
            </a:r>
            <a:r>
              <a:rPr lang="ru-RU" altLang="ru-RU" sz="3508" b="1" dirty="0"/>
              <a:t>»</a:t>
            </a:r>
            <a:endParaRPr lang="ru-RU" altLang="ru-RU" sz="3508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AB8998-6087-4A88-B9DF-4F0FE17951AD}"/>
              </a:ext>
            </a:extLst>
          </p:cNvPr>
          <p:cNvSpPr/>
          <p:nvPr/>
        </p:nvSpPr>
        <p:spPr>
          <a:xfrm>
            <a:off x="1514500" y="1529302"/>
            <a:ext cx="1876493" cy="7580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62" dirty="0"/>
              <a:t>Звонок жертве с </a:t>
            </a:r>
            <a:r>
              <a:rPr lang="ru-RU" sz="1462" dirty="0">
                <a:solidFill>
                  <a:schemeClr val="tx1"/>
                </a:solidFill>
              </a:rPr>
              <a:t>неизвестного</a:t>
            </a:r>
            <a:r>
              <a:rPr lang="ru-RU" sz="1462" dirty="0"/>
              <a:t> номера</a:t>
            </a:r>
            <a:endParaRPr lang="x-none" sz="1462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D62B567-DD51-41B9-86B9-813B0AF384E7}"/>
              </a:ext>
            </a:extLst>
          </p:cNvPr>
          <p:cNvCxnSpPr>
            <a:cxnSpLocks/>
          </p:cNvCxnSpPr>
          <p:nvPr/>
        </p:nvCxnSpPr>
        <p:spPr>
          <a:xfrm>
            <a:off x="3390993" y="1908314"/>
            <a:ext cx="637358" cy="0"/>
          </a:xfrm>
          <a:prstGeom prst="straightConnector1">
            <a:avLst/>
          </a:prstGeom>
          <a:ln w="25400" cap="sq" cmpd="sng" algn="ctr">
            <a:solidFill>
              <a:srgbClr val="FF0000"/>
            </a:solidFill>
            <a:prstDash val="solid"/>
            <a:bevel/>
            <a:headEnd type="none" w="med" len="med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ABA4A07-429D-414F-AE92-008371E3DD1D}"/>
              </a:ext>
            </a:extLst>
          </p:cNvPr>
          <p:cNvSpPr/>
          <p:nvPr/>
        </p:nvSpPr>
        <p:spPr>
          <a:xfrm>
            <a:off x="4046915" y="1524662"/>
            <a:ext cx="1998705" cy="7580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62" dirty="0"/>
              <a:t>Сообщение жертве о вероятности утери денежных средств</a:t>
            </a:r>
            <a:endParaRPr lang="x-none" sz="1462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C57C81F-7351-42C4-B6B8-CD36470D4E52}"/>
              </a:ext>
            </a:extLst>
          </p:cNvPr>
          <p:cNvCxnSpPr>
            <a:cxnSpLocks/>
          </p:cNvCxnSpPr>
          <p:nvPr/>
        </p:nvCxnSpPr>
        <p:spPr>
          <a:xfrm>
            <a:off x="6064184" y="1889750"/>
            <a:ext cx="637358" cy="0"/>
          </a:xfrm>
          <a:prstGeom prst="straightConnector1">
            <a:avLst/>
          </a:prstGeom>
          <a:ln w="25400" cap="sq" cmpd="sng" algn="ctr">
            <a:solidFill>
              <a:srgbClr val="FF0000"/>
            </a:solidFill>
            <a:prstDash val="solid"/>
            <a:bevel/>
            <a:headEnd type="none" w="med" len="med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54469FF-86F5-48B1-AA5E-19433845B677}"/>
              </a:ext>
            </a:extLst>
          </p:cNvPr>
          <p:cNvSpPr/>
          <p:nvPr/>
        </p:nvSpPr>
        <p:spPr>
          <a:xfrm>
            <a:off x="6720106" y="1512285"/>
            <a:ext cx="1998705" cy="7564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64" dirty="0"/>
              <a:t>Получение от жертвы конфиденциальных данных</a:t>
            </a:r>
            <a:endParaRPr lang="x-none" sz="1364" dirty="0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D360B4D-DD34-4412-B5AC-ECAB7528D9DD}"/>
              </a:ext>
            </a:extLst>
          </p:cNvPr>
          <p:cNvCxnSpPr>
            <a:cxnSpLocks/>
          </p:cNvCxnSpPr>
          <p:nvPr/>
        </p:nvCxnSpPr>
        <p:spPr>
          <a:xfrm>
            <a:off x="8732735" y="1889750"/>
            <a:ext cx="637358" cy="0"/>
          </a:xfrm>
          <a:prstGeom prst="straightConnector1">
            <a:avLst/>
          </a:prstGeom>
          <a:ln w="25400" cap="sq" cmpd="sng" algn="ctr">
            <a:solidFill>
              <a:srgbClr val="FF0000"/>
            </a:solidFill>
            <a:prstDash val="solid"/>
            <a:bevel/>
            <a:headEnd type="none" w="med" len="med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F4E78C8-23DD-4F64-8F5B-F038F21A6A44}"/>
              </a:ext>
            </a:extLst>
          </p:cNvPr>
          <p:cNvSpPr/>
          <p:nvPr/>
        </p:nvSpPr>
        <p:spPr>
          <a:xfrm>
            <a:off x="9370093" y="1518474"/>
            <a:ext cx="1998705" cy="7580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62" dirty="0"/>
              <a:t>Хищение денежных средств со счетов жертвы</a:t>
            </a:r>
            <a:endParaRPr lang="x-none" sz="1462" dirty="0"/>
          </a:p>
        </p:txBody>
      </p:sp>
      <p:pic>
        <p:nvPicPr>
          <p:cNvPr id="23562" name="Рисунок 7">
            <a:extLst>
              <a:ext uri="{FF2B5EF4-FFF2-40B4-BE49-F238E27FC236}">
                <a16:creationId xmlns:a16="http://schemas.microsoft.com/office/drawing/2014/main" id="{589DDC37-7C97-43C6-B6B6-7356CD06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36" y="2653961"/>
            <a:ext cx="1973954" cy="155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0A6AF025-2FDD-44D7-98BD-3A2460442A86}"/>
              </a:ext>
            </a:extLst>
          </p:cNvPr>
          <p:cNvSpPr/>
          <p:nvPr/>
        </p:nvSpPr>
        <p:spPr>
          <a:xfrm>
            <a:off x="3463701" y="3269662"/>
            <a:ext cx="637358" cy="36044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23564" name="Рисунок 9">
            <a:extLst>
              <a:ext uri="{FF2B5EF4-FFF2-40B4-BE49-F238E27FC236}">
                <a16:creationId xmlns:a16="http://schemas.microsoft.com/office/drawing/2014/main" id="{A137D21D-5852-4AA0-8349-A51298D8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66" y="2632303"/>
            <a:ext cx="1997158" cy="15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7777BEEB-B5B6-4F7B-A4EF-8F5ACC26436F}"/>
              </a:ext>
            </a:extLst>
          </p:cNvPr>
          <p:cNvSpPr/>
          <p:nvPr/>
        </p:nvSpPr>
        <p:spPr>
          <a:xfrm>
            <a:off x="6110593" y="3189218"/>
            <a:ext cx="638906" cy="36044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23566" name="Рисунок 14">
            <a:extLst>
              <a:ext uri="{FF2B5EF4-FFF2-40B4-BE49-F238E27FC236}">
                <a16:creationId xmlns:a16="http://schemas.microsoft.com/office/drawing/2014/main" id="{15E80F5F-787D-4E18-BB57-F6045D2AF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11" y="2598269"/>
            <a:ext cx="1989424" cy="15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724BC137-B9E7-40E7-8E0C-CA8C4683F190}"/>
              </a:ext>
            </a:extLst>
          </p:cNvPr>
          <p:cNvSpPr/>
          <p:nvPr/>
        </p:nvSpPr>
        <p:spPr>
          <a:xfrm>
            <a:off x="8757486" y="3130433"/>
            <a:ext cx="637358" cy="36044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23568" name="Рисунок 31">
            <a:extLst>
              <a:ext uri="{FF2B5EF4-FFF2-40B4-BE49-F238E27FC236}">
                <a16:creationId xmlns:a16="http://schemas.microsoft.com/office/drawing/2014/main" id="{B3F55AAD-A4F8-4001-BDDB-F1A69DE4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44" y="2570424"/>
            <a:ext cx="1973954" cy="159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TextBox 32">
            <a:extLst>
              <a:ext uri="{FF2B5EF4-FFF2-40B4-BE49-F238E27FC236}">
                <a16:creationId xmlns:a16="http://schemas.microsoft.com/office/drawing/2014/main" id="{AE08E56B-9398-4C8C-8225-0B2CB42A5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737750"/>
            <a:ext cx="11780296" cy="18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339" b="1">
                <a:solidFill>
                  <a:schemeClr val="tx1"/>
                </a:solidFill>
                <a:latin typeface="Franklin Gothic Book" panose="020B0503020102020204" pitchFamily="34" charset="0"/>
              </a:rPr>
              <a:t>Вишинг (англ. vishing – voice + phishing) – это устная разновидность фишинга. Злоумышленники представляются, например, сотрудниками банков и под различными предлогами просят предоставить паспортные данные, а также реквизиты банковских платежных карточек и коды, поступающие на телефонный номер клиента банка.</a:t>
            </a:r>
            <a:br>
              <a:rPr lang="ru-RU" altLang="ru-RU" sz="2339" b="1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endParaRPr lang="ru-RU" altLang="ru-RU" sz="2339" b="1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59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" descr="Поучают «паучат»: в чем причина серии массовых драк подростков | Статьи |  Извест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929" y="2202954"/>
            <a:ext cx="9649072" cy="44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1262341" y="188914"/>
            <a:ext cx="104387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dirty="0">
                <a:solidFill>
                  <a:schemeClr val="bg1"/>
                </a:solidFill>
              </a:rPr>
              <a:t>ЧВК </a:t>
            </a:r>
            <a:r>
              <a:rPr lang="ru-RU" altLang="ru-RU" b="1" dirty="0"/>
              <a:t>«Редан» - субкультура, которая возникла в качестве подражания японской мультипликации и отмечается возможным участием ее последователей в массовых драках в торговых центрах. </a:t>
            </a:r>
          </a:p>
        </p:txBody>
      </p:sp>
      <p:sp>
        <p:nvSpPr>
          <p:cNvPr id="52228" name="Прямоугольник 3"/>
          <p:cNvSpPr>
            <a:spLocks noChangeArrowheads="1"/>
          </p:cNvSpPr>
          <p:nvPr/>
        </p:nvSpPr>
        <p:spPr bwMode="auto">
          <a:xfrm>
            <a:off x="1832415" y="1052736"/>
            <a:ext cx="89647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dirty="0"/>
              <a:t>Принадлежность к субкультуре «ЧВК Редан» можно определить по внешнему виду подростка (</a:t>
            </a:r>
            <a:r>
              <a:rPr lang="ru-RU" altLang="ru-RU" b="1" u="sng" dirty="0">
                <a:solidFill>
                  <a:srgbClr val="FF0000"/>
                </a:solidFill>
              </a:rPr>
              <a:t>черная одежда, изображение паука, цифры 4, клетчатые штаны</a:t>
            </a:r>
            <a:r>
              <a:rPr lang="ru-RU" altLang="ru-RU" dirty="0"/>
              <a:t>) в совокупности с его интересом к аниме (японские комиксы и мультфильмы).</a:t>
            </a:r>
          </a:p>
        </p:txBody>
      </p:sp>
    </p:spTree>
    <p:extLst>
      <p:ext uri="{BB962C8B-B14F-4D97-AF65-F5344CB8AC3E}">
        <p14:creationId xmlns:p14="http://schemas.microsoft.com/office/powerpoint/2010/main" val="59999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BA77405-561B-4392-AC14-90A32A5E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09" y="443317"/>
            <a:ext cx="10247233" cy="422328"/>
          </a:xfrm>
        </p:spPr>
        <p:txBody>
          <a:bodyPr/>
          <a:lstStyle/>
          <a:p>
            <a:pPr>
              <a:defRPr/>
            </a:pPr>
            <a:r>
              <a:rPr lang="ru-RU" sz="3118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Схема-алгоритм работы преступной группы</a:t>
            </a:r>
            <a:endParaRPr lang="x-none" sz="3118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667BC59-65A2-4D0D-95B1-80EE2653A25F}"/>
              </a:ext>
            </a:extLst>
          </p:cNvPr>
          <p:cNvSpPr/>
          <p:nvPr/>
        </p:nvSpPr>
        <p:spPr>
          <a:xfrm>
            <a:off x="1955391" y="1192059"/>
            <a:ext cx="7731834" cy="499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59"/>
              </a:lnSpc>
              <a:defRPr/>
            </a:pPr>
            <a:r>
              <a:rPr lang="ru-RU" dirty="0"/>
              <a:t>1. На сайте торговой площадки пользователь (жертва) </a:t>
            </a:r>
            <a:br>
              <a:rPr lang="ru-RU" dirty="0"/>
            </a:br>
            <a:r>
              <a:rPr lang="ru-RU" dirty="0"/>
              <a:t>создает объявление</a:t>
            </a:r>
            <a:endParaRPr lang="x-none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430294B-427A-48F1-8536-04EBD57CCD9E}"/>
              </a:ext>
            </a:extLst>
          </p:cNvPr>
          <p:cNvSpPr/>
          <p:nvPr/>
        </p:nvSpPr>
        <p:spPr>
          <a:xfrm>
            <a:off x="1955391" y="1863451"/>
            <a:ext cx="7731834" cy="8678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2. Специальное ПО (парсер) анализирует вновь поданные объявления и скидывает в бот в мессенджере </a:t>
            </a:r>
            <a:r>
              <a:rPr lang="en-US" dirty="0"/>
              <a:t>Telegram</a:t>
            </a:r>
            <a:r>
              <a:rPr lang="ru-RU" dirty="0"/>
              <a:t> абонентский номер </a:t>
            </a:r>
            <a:br>
              <a:rPr lang="ru-RU" dirty="0"/>
            </a:br>
            <a:r>
              <a:rPr lang="ru-RU" dirty="0"/>
              <a:t>жертвы («мамонта») и ссылку на объявление</a:t>
            </a:r>
            <a:endParaRPr lang="x-none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DAB516D-221F-4438-943A-8D2F1DFF19A3}"/>
              </a:ext>
            </a:extLst>
          </p:cNvPr>
          <p:cNvSpPr/>
          <p:nvPr/>
        </p:nvSpPr>
        <p:spPr>
          <a:xfrm>
            <a:off x="1955391" y="2872086"/>
            <a:ext cx="7731834" cy="611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3. «</a:t>
            </a:r>
            <a:r>
              <a:rPr lang="ru-RU" dirty="0" err="1"/>
              <a:t>Скаммер</a:t>
            </a:r>
            <a:r>
              <a:rPr lang="ru-RU" dirty="0"/>
              <a:t>» пишет жертве («мамонту») в мессенджер </a:t>
            </a:r>
            <a:r>
              <a:rPr lang="en-US" dirty="0"/>
              <a:t>Viber </a:t>
            </a:r>
            <a:r>
              <a:rPr lang="ru-RU" dirty="0"/>
              <a:t>или </a:t>
            </a:r>
            <a:r>
              <a:rPr lang="en-US" dirty="0" err="1"/>
              <a:t>Whatsapp</a:t>
            </a:r>
            <a:r>
              <a:rPr lang="ru-RU" dirty="0"/>
              <a:t> и уговаривает отправить товар через доставку</a:t>
            </a:r>
            <a:endParaRPr lang="x-none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D21DAB9-7092-451C-A98D-888BB3850641}"/>
              </a:ext>
            </a:extLst>
          </p:cNvPr>
          <p:cNvSpPr/>
          <p:nvPr/>
        </p:nvSpPr>
        <p:spPr>
          <a:xfrm>
            <a:off x="1955391" y="3654860"/>
            <a:ext cx="7731834" cy="835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4. Жертва («мамонт») соглашается – «</a:t>
            </a:r>
            <a:r>
              <a:rPr lang="ru-RU" dirty="0" err="1"/>
              <a:t>скаммер</a:t>
            </a:r>
            <a:r>
              <a:rPr lang="ru-RU"/>
              <a:t>» </a:t>
            </a:r>
            <a:r>
              <a:rPr lang="ru-RU" dirty="0"/>
              <a:t>с использованием бота </a:t>
            </a:r>
            <a:br>
              <a:rPr lang="ru-RU" dirty="0"/>
            </a:br>
            <a:r>
              <a:rPr lang="ru-RU" dirty="0"/>
              <a:t>в мессенджере </a:t>
            </a:r>
            <a:r>
              <a:rPr lang="en-US" dirty="0"/>
              <a:t>Telegram</a:t>
            </a:r>
            <a:r>
              <a:rPr lang="ru-RU" dirty="0"/>
              <a:t> генерирует фишинговую ссылку службы доставки и отправляет жертве</a:t>
            </a:r>
            <a:endParaRPr lang="x-none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ABE4CC29-CC0A-4212-A6BF-6A42D6C73EC6}"/>
              </a:ext>
            </a:extLst>
          </p:cNvPr>
          <p:cNvSpPr/>
          <p:nvPr/>
        </p:nvSpPr>
        <p:spPr>
          <a:xfrm>
            <a:off x="1955391" y="4712999"/>
            <a:ext cx="7731834" cy="918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5. Жертва («мамонт») вводит реквизиты своей банковской платежной карты, которые с фишингового сайта отправляются «</a:t>
            </a:r>
            <a:r>
              <a:rPr lang="ru-RU" dirty="0" err="1"/>
              <a:t>вбиверу</a:t>
            </a:r>
            <a:r>
              <a:rPr lang="ru-RU" dirty="0"/>
              <a:t>»</a:t>
            </a:r>
            <a:endParaRPr lang="x-none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91F679E-E25D-493E-9ADF-72573F127BD2}"/>
              </a:ext>
            </a:extLst>
          </p:cNvPr>
          <p:cNvSpPr/>
          <p:nvPr/>
        </p:nvSpPr>
        <p:spPr>
          <a:xfrm>
            <a:off x="1955391" y="5850033"/>
            <a:ext cx="7731834" cy="53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6. «</a:t>
            </a:r>
            <a:r>
              <a:rPr lang="ru-RU" dirty="0" err="1"/>
              <a:t>Вбивер</a:t>
            </a:r>
            <a:r>
              <a:rPr lang="ru-RU" dirty="0"/>
              <a:t>» совершает хищение денежных средств</a:t>
            </a:r>
            <a:endParaRPr lang="x-none" dirty="0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F11E3B98-E222-416D-973B-15692869949D}"/>
              </a:ext>
            </a:extLst>
          </p:cNvPr>
          <p:cNvSpPr/>
          <p:nvPr/>
        </p:nvSpPr>
        <p:spPr>
          <a:xfrm>
            <a:off x="5468595" y="1697924"/>
            <a:ext cx="471830" cy="16552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2E0C0AE3-AADA-48C2-AD1C-B20823EB5CB0}"/>
              </a:ext>
            </a:extLst>
          </p:cNvPr>
          <p:cNvSpPr/>
          <p:nvPr/>
        </p:nvSpPr>
        <p:spPr>
          <a:xfrm>
            <a:off x="5468595" y="2705011"/>
            <a:ext cx="471830" cy="16552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ABD01783-CB42-4247-A0EC-18F269D9E933}"/>
              </a:ext>
            </a:extLst>
          </p:cNvPr>
          <p:cNvSpPr/>
          <p:nvPr/>
        </p:nvSpPr>
        <p:spPr>
          <a:xfrm>
            <a:off x="5468595" y="3489333"/>
            <a:ext cx="471830" cy="16552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/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415B2A9A-A155-42A1-B81B-1E8DD37DB155}"/>
              </a:ext>
            </a:extLst>
          </p:cNvPr>
          <p:cNvSpPr/>
          <p:nvPr/>
        </p:nvSpPr>
        <p:spPr>
          <a:xfrm>
            <a:off x="5468595" y="4510343"/>
            <a:ext cx="471830" cy="16552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/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EC9C1361-C74F-43FB-AE24-D1D0912730F1}"/>
              </a:ext>
            </a:extLst>
          </p:cNvPr>
          <p:cNvSpPr/>
          <p:nvPr/>
        </p:nvSpPr>
        <p:spPr>
          <a:xfrm>
            <a:off x="5468595" y="5647378"/>
            <a:ext cx="471830" cy="19492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933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107777" y="4941168"/>
            <a:ext cx="11880850" cy="115212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58"/>
            <a:ext cx="11880850" cy="369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13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B65370-C8E0-49C6-9179-E017D8346775}"/>
              </a:ext>
            </a:extLst>
          </p:cNvPr>
          <p:cNvSpPr/>
          <p:nvPr/>
        </p:nvSpPr>
        <p:spPr>
          <a:xfrm>
            <a:off x="0" y="710947"/>
            <a:ext cx="11880850" cy="5697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91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8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                       </a:t>
            </a: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(от </a:t>
            </a:r>
            <a:r>
              <a:rPr lang="ru-RU" sz="2534" b="1" i="1" dirty="0" err="1">
                <a:solidFill>
                  <a:schemeClr val="tx2">
                    <a:lumMod val="75000"/>
                  </a:schemeClr>
                </a:solidFill>
                <a:latin typeface="Calibri"/>
              </a:rPr>
              <a:t>анг</a:t>
            </a: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. аббревиатуры спецподразделения </a:t>
            </a:r>
            <a:b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</a:b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по борьбе с терроризмом «</a:t>
            </a:r>
            <a:r>
              <a:rPr lang="en-US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SWAT</a:t>
            </a: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») – это тактика домогательства, </a:t>
            </a:r>
            <a:b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</a:b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которая заключается во введении правоохранительных органов </a:t>
            </a:r>
            <a:b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</a:b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в заблуждение так, чтобы по адресу другого лица выехали спецслужбы. </a:t>
            </a:r>
            <a:b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</a:b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Это делается с помощью фальшивых сообщений </a:t>
            </a:r>
            <a:b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</a:b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о серьёзных правонарушениях, такие как закладки бомбы, убийство, </a:t>
            </a:r>
            <a:b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</a:b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захват заложников или другие подобные инциденты.</a:t>
            </a:r>
          </a:p>
          <a:p>
            <a:pPr algn="ctr" defTabSz="891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534" b="1" i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  <a:p>
            <a:pPr algn="ctr" defTabSz="891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Согласно статье 340 Уголовного кодекса Республики Беларусь </a:t>
            </a:r>
          </a:p>
          <a:p>
            <a:pPr algn="ctr" defTabSz="891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34" b="1" i="1" dirty="0">
                <a:solidFill>
                  <a:srgbClr val="FF0000"/>
                </a:solidFill>
                <a:latin typeface="Calibri"/>
              </a:rPr>
              <a:t>за заведомо ложное сообщение о готовящемся взрыве, </a:t>
            </a:r>
            <a:br>
              <a:rPr lang="ru-RU" sz="2534" b="1" i="1" dirty="0">
                <a:solidFill>
                  <a:srgbClr val="FF0000"/>
                </a:solidFill>
                <a:latin typeface="Calibri"/>
              </a:rPr>
            </a:br>
            <a:r>
              <a:rPr lang="ru-RU" sz="2534" b="1" i="1" dirty="0">
                <a:solidFill>
                  <a:srgbClr val="FF0000"/>
                </a:solidFill>
                <a:latin typeface="Calibri"/>
              </a:rPr>
              <a:t>поджоге или иных действиях, создающих опасность для жизни и здоровья </a:t>
            </a: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людей предусмотрены различные виды наказаний, </a:t>
            </a:r>
            <a:b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</a:b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максимальным из которых является </a:t>
            </a:r>
            <a:r>
              <a:rPr lang="ru-RU" sz="2534" b="1" i="1" dirty="0">
                <a:solidFill>
                  <a:srgbClr val="FF0000"/>
                </a:solidFill>
                <a:latin typeface="Calibri"/>
              </a:rPr>
              <a:t>лишение свободы на срок до пяти лет</a:t>
            </a:r>
            <a:r>
              <a:rPr lang="ru-RU" sz="2534" b="1" i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.</a:t>
            </a:r>
          </a:p>
          <a:p>
            <a:pPr algn="ctr" defTabSz="891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34" b="1" i="1" dirty="0">
                <a:solidFill>
                  <a:srgbClr val="FF0000"/>
                </a:solidFill>
                <a:latin typeface="Calibri"/>
              </a:rPr>
              <a:t>Ответственность наступает с 14 лет.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8168CB-344C-4F73-8947-50E8F6BFE010}"/>
              </a:ext>
            </a:extLst>
          </p:cNvPr>
          <p:cNvSpPr/>
          <p:nvPr/>
        </p:nvSpPr>
        <p:spPr>
          <a:xfrm>
            <a:off x="-1980142" y="87511"/>
            <a:ext cx="267628" cy="6682978"/>
          </a:xfrm>
          <a:prstGeom prst="rect">
            <a:avLst/>
          </a:prstGeom>
          <a:gradFill>
            <a:gsLst>
              <a:gs pos="0">
                <a:srgbClr val="CC3300"/>
              </a:gs>
              <a:gs pos="66000">
                <a:srgbClr val="800000"/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91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DD8CC48-B6C8-4500-ACA9-28FAB809B117}"/>
              </a:ext>
            </a:extLst>
          </p:cNvPr>
          <p:cNvSpPr txBox="1">
            <a:spLocks/>
          </p:cNvSpPr>
          <p:nvPr/>
        </p:nvSpPr>
        <p:spPr>
          <a:xfrm>
            <a:off x="-601778" y="283979"/>
            <a:ext cx="4173768" cy="448626"/>
          </a:xfrm>
          <a:prstGeom prst="rect">
            <a:avLst/>
          </a:prstGeom>
        </p:spPr>
        <p:txBody>
          <a:bodyPr anchor="ctr">
            <a:prstTxWarp prst="textPlain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ru-RU" sz="1023" b="1" spc="49" dirty="0">
              <a:ln w="9525" cmpd="sng">
                <a:solidFill>
                  <a:srgbClr val="5B9BD5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7A4D2B-D3E8-4583-B6A1-3BEE8888DEC2}"/>
              </a:ext>
            </a:extLst>
          </p:cNvPr>
          <p:cNvSpPr/>
          <p:nvPr/>
        </p:nvSpPr>
        <p:spPr>
          <a:xfrm>
            <a:off x="241330" y="622768"/>
            <a:ext cx="4152110" cy="7502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91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88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СВАТИНГ</a:t>
            </a:r>
          </a:p>
        </p:txBody>
      </p:sp>
    </p:spTree>
    <p:extLst>
      <p:ext uri="{BB962C8B-B14F-4D97-AF65-F5344CB8AC3E}">
        <p14:creationId xmlns:p14="http://schemas.microsoft.com/office/powerpoint/2010/main" val="1549070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одзаголовок 2">
            <a:extLst>
              <a:ext uri="{FF2B5EF4-FFF2-40B4-BE49-F238E27FC236}">
                <a16:creationId xmlns:a16="http://schemas.microsoft.com/office/drawing/2014/main" id="{81FB63EB-9C86-4A47-8F02-F2F479CC79FC}"/>
              </a:ext>
            </a:extLst>
          </p:cNvPr>
          <p:cNvSpPr txBox="1">
            <a:spLocks/>
          </p:cNvSpPr>
          <p:nvPr/>
        </p:nvSpPr>
        <p:spPr bwMode="auto">
          <a:xfrm>
            <a:off x="8830195" y="4176194"/>
            <a:ext cx="4693555" cy="22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r" defTabSz="891083" eaLnBrk="1" hangingPunct="1">
              <a:lnSpc>
                <a:spcPct val="90000"/>
              </a:lnSpc>
              <a:spcBef>
                <a:spcPts val="974"/>
              </a:spcBef>
              <a:buNone/>
            </a:pPr>
            <a:endParaRPr lang="ru-RU" altLang="ru-RU" sz="2339">
              <a:solidFill>
                <a:srgbClr val="1F4E79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B160F8-1FE4-49EC-870D-EB496BB1E541}"/>
              </a:ext>
            </a:extLst>
          </p:cNvPr>
          <p:cNvSpPr/>
          <p:nvPr/>
        </p:nvSpPr>
        <p:spPr>
          <a:xfrm>
            <a:off x="-1980142" y="87511"/>
            <a:ext cx="267628" cy="6682978"/>
          </a:xfrm>
          <a:prstGeom prst="rect">
            <a:avLst/>
          </a:prstGeom>
          <a:gradFill>
            <a:gsLst>
              <a:gs pos="0">
                <a:srgbClr val="CC3300"/>
              </a:gs>
              <a:gs pos="66000">
                <a:srgbClr val="800000"/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91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D4E2A5A-BF63-4D0F-A0A8-3F1B37E1A4DA}"/>
              </a:ext>
            </a:extLst>
          </p:cNvPr>
          <p:cNvSpPr txBox="1">
            <a:spLocks/>
          </p:cNvSpPr>
          <p:nvPr/>
        </p:nvSpPr>
        <p:spPr>
          <a:xfrm>
            <a:off x="-601778" y="283979"/>
            <a:ext cx="4173768" cy="448626"/>
          </a:xfrm>
          <a:prstGeom prst="rect">
            <a:avLst/>
          </a:prstGeom>
        </p:spPr>
        <p:txBody>
          <a:bodyPr anchor="ctr">
            <a:prstTxWarp prst="textPlain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ru-RU" sz="1023" b="1" spc="49" dirty="0">
              <a:ln w="9525" cmpd="sng">
                <a:solidFill>
                  <a:srgbClr val="5B9BD5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79AB-29A4-4B83-9C62-659F4D691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33" y="1660796"/>
            <a:ext cx="5623292" cy="47693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339" b="1" i="1" dirty="0">
                <a:solidFill>
                  <a:schemeClr val="accent5">
                    <a:lumMod val="75000"/>
                  </a:schemeClr>
                </a:solidFill>
              </a:rPr>
              <a:t>Ярким примером </a:t>
            </a:r>
            <a:r>
              <a:rPr lang="ru-RU" altLang="ru-RU" sz="2339" b="1" i="1" dirty="0" err="1">
                <a:solidFill>
                  <a:schemeClr val="accent5">
                    <a:lumMod val="75000"/>
                  </a:schemeClr>
                </a:solidFill>
              </a:rPr>
              <a:t>сватинга</a:t>
            </a:r>
            <a:r>
              <a:rPr lang="ru-RU" altLang="ru-RU" sz="2339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ru-RU" altLang="ru-RU" sz="2339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2339" b="1" i="1" dirty="0">
                <a:solidFill>
                  <a:schemeClr val="accent5">
                    <a:lumMod val="75000"/>
                  </a:schemeClr>
                </a:solidFill>
              </a:rPr>
              <a:t>является международная </a:t>
            </a:r>
            <a:br>
              <a:rPr lang="ru-RU" altLang="ru-RU" sz="2339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преступная группа «KRONOS»,</a:t>
            </a:r>
          </a:p>
          <a:p>
            <a:pPr algn="ctr">
              <a:defRPr/>
            </a:pP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деятельность которой </a:t>
            </a:r>
            <a:b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2339" b="1" i="1" dirty="0">
                <a:solidFill>
                  <a:schemeClr val="accent5">
                    <a:lumMod val="75000"/>
                  </a:schemeClr>
                </a:solidFill>
              </a:rPr>
              <a:t>п</a:t>
            </a: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ресечена в </a:t>
            </a:r>
            <a:r>
              <a:rPr lang="ru-RU" sz="2339" b="1" i="1" dirty="0" smtClean="0">
                <a:solidFill>
                  <a:schemeClr val="accent5">
                    <a:lumMod val="75000"/>
                  </a:schemeClr>
                </a:solidFill>
              </a:rPr>
              <a:t>прошлом году</a:t>
            </a: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pPr algn="ctr">
              <a:defRPr/>
            </a:pP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Группой руководил белорус </a:t>
            </a:r>
            <a:b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339" b="1" i="1" dirty="0">
                <a:solidFill>
                  <a:srgbClr val="FF0000"/>
                </a:solidFill>
              </a:rPr>
              <a:t>2007 года рождения</a:t>
            </a: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, в ее состав </a:t>
            </a:r>
            <a:b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также входили 9 россиян. </a:t>
            </a:r>
          </a:p>
          <a:p>
            <a:pPr algn="ctr">
              <a:defRPr/>
            </a:pP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Участники преступной группы </a:t>
            </a:r>
            <a:b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направили около </a:t>
            </a:r>
            <a:r>
              <a:rPr lang="ru-RU" sz="2339" b="1" i="1" dirty="0">
                <a:solidFill>
                  <a:srgbClr val="FF0000"/>
                </a:solidFill>
              </a:rPr>
              <a:t>300 </a:t>
            </a: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ложных сообщений </a:t>
            </a:r>
            <a:b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в адрес объектов, расположенных </a:t>
            </a:r>
            <a:b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на территории Российской Федерации, </a:t>
            </a:r>
            <a:b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а также </a:t>
            </a:r>
            <a:r>
              <a:rPr lang="ru-RU" sz="2339" b="1" i="1" dirty="0">
                <a:solidFill>
                  <a:srgbClr val="FF0000"/>
                </a:solidFill>
              </a:rPr>
              <a:t>4</a:t>
            </a:r>
            <a:r>
              <a:rPr lang="ru-RU" sz="2339" b="1" i="1" dirty="0">
                <a:solidFill>
                  <a:schemeClr val="accent5">
                    <a:lumMod val="75000"/>
                  </a:schemeClr>
                </a:solidFill>
              </a:rPr>
              <a:t> – в Республике Беларусь.</a:t>
            </a:r>
            <a:endParaRPr lang="ru-RU" altLang="ru-RU" sz="2339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сватинг.mpg">
            <a:hlinkClick r:id="" action="ppaction://media"/>
            <a:extLst>
              <a:ext uri="{FF2B5EF4-FFF2-40B4-BE49-F238E27FC236}">
                <a16:creationId xmlns:a16="http://schemas.microsoft.com/office/drawing/2014/main" id="{ABC6001B-18A6-493E-8DB6-8E8CF80885C9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14" y="1781461"/>
            <a:ext cx="5163174" cy="44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3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9ED96-FE5A-4010-AD90-931228C1694D}" type="slidenum">
              <a:rPr lang="ru-RU" altLang="en-US" smtClean="0"/>
              <a:pPr>
                <a:defRPr/>
              </a:pPr>
              <a:t>8</a:t>
            </a:fld>
            <a:endParaRPr lang="ru-RU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14501" y="260648"/>
            <a:ext cx="110892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КОЛУМБАЙН («</a:t>
            </a:r>
            <a:r>
              <a:rPr lang="ru-RU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скулшутинг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– </a:t>
            </a:r>
          </a:p>
          <a:p>
            <a:pPr algn="ctr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разновидность массовых убийств, происходящих в школьной или другой учебной среде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81" y="2060847"/>
            <a:ext cx="4341563" cy="2439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8" b="13699"/>
          <a:stretch/>
        </p:blipFill>
        <p:spPr>
          <a:xfrm>
            <a:off x="467817" y="2060848"/>
            <a:ext cx="5226595" cy="2812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r="15931"/>
          <a:stretch/>
        </p:blipFill>
        <p:spPr>
          <a:xfrm>
            <a:off x="4500265" y="3312066"/>
            <a:ext cx="3672408" cy="34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7" y="4074729"/>
            <a:ext cx="3451202" cy="26561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3" cstate="print"/>
          <a:srcRect l="36057" t="7692" b="41595"/>
          <a:stretch/>
        </p:blipFill>
        <p:spPr bwMode="auto">
          <a:xfrm>
            <a:off x="326801" y="-1"/>
            <a:ext cx="10010962" cy="4965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849" y="4054416"/>
            <a:ext cx="3896199" cy="26765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H:\работа\Докладные\2023\Коллегия май 2023\слайды\ИСМ\Слайды к коллегии\Фото флэт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20" y="3200402"/>
            <a:ext cx="3263960" cy="35305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36769" y="641301"/>
            <a:ext cx="39317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«ФЛЭТЫ» и «ВПИСКИ»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7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9788</TotalTime>
  <Words>1724</Words>
  <Application>Microsoft Office PowerPoint</Application>
  <PresentationFormat>Произвольный</PresentationFormat>
  <Paragraphs>220</Paragraphs>
  <Slides>51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6" baseType="lpstr">
      <vt:lpstr>SimSun</vt:lpstr>
      <vt:lpstr>Arial</vt:lpstr>
      <vt:lpstr>Calibri</vt:lpstr>
      <vt:lpstr>Century Gothic</vt:lpstr>
      <vt:lpstr>Franklin Gothic Book</vt:lpstr>
      <vt:lpstr>IBM Plex Sans</vt:lpstr>
      <vt:lpstr>Impact</vt:lpstr>
      <vt:lpstr>Open Sans</vt:lpstr>
      <vt:lpstr>Open Sans Regular</vt:lpstr>
      <vt:lpstr>Segoe UI Light</vt:lpstr>
      <vt:lpstr>Segoe UI Semibold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 НАРКОТИКОВ</vt:lpstr>
      <vt:lpstr>Презентация PowerPoint</vt:lpstr>
      <vt:lpstr>АЛЬФА-PVP</vt:lpstr>
      <vt:lpstr>МЕФЕДРОН</vt:lpstr>
      <vt:lpstr>СПОСОБЫ ПОТРЕБЛЕНИЯ НАРКОТИКОВ</vt:lpstr>
      <vt:lpstr>Основные причины потребления</vt:lpstr>
      <vt:lpstr>признаки, свидетельствующие о потреблении наркотиков или причастности к их незаконному обороту:</vt:lpstr>
      <vt:lpstr>признаки, свидетельствующие о потреблении наркотиков или причастности к их незаконному обороту:</vt:lpstr>
      <vt:lpstr>Darknet – подводная часть айсберга виртуальной сети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ПРЕСТУПЛЕНИЕ И НАКАЗАНИЕ</vt:lpstr>
      <vt:lpstr>Презентация PowerPoint</vt:lpstr>
      <vt:lpstr>Презентация PowerPoint</vt:lpstr>
      <vt:lpstr>ПРЕСТУПЛЕНИЕ    И НАКАЗАНИЕ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ПРЕСТУПЛЕНИЕ И НАКАЗАНИЕ</vt:lpstr>
      <vt:lpstr>Презентация PowerPoint</vt:lpstr>
      <vt:lpstr>Презентация PowerPoint</vt:lpstr>
      <vt:lpstr>Презентация PowerPoint</vt:lpstr>
      <vt:lpstr>Основные виды хищений имущества путем модификации компьютерной информации</vt:lpstr>
      <vt:lpstr>Презентация PowerPoint</vt:lpstr>
      <vt:lpstr>Примеры «фишинговых» веб-ресурсов</vt:lpstr>
      <vt:lpstr>Схема совершения хищений посредством «фишинга»</vt:lpstr>
      <vt:lpstr>       Схема совершения хищений посредством «вишинга»</vt:lpstr>
      <vt:lpstr>Схема-алгоритм работы преступной группы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1203</cp:revision>
  <cp:lastPrinted>2024-01-29T15:28:45Z</cp:lastPrinted>
  <dcterms:created xsi:type="dcterms:W3CDTF">2013-04-01T14:18:28Z</dcterms:created>
  <dcterms:modified xsi:type="dcterms:W3CDTF">2024-02-07T06:17:26Z</dcterms:modified>
</cp:coreProperties>
</file>