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03" autoAdjust="0"/>
  </p:normalViewPr>
  <p:slideViewPr>
    <p:cSldViewPr>
      <p:cViewPr varScale="1">
        <p:scale>
          <a:sx n="68" d="100"/>
          <a:sy n="68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1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3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3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10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0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67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45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58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5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1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6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1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1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3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6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1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5CEE25F-B25F-46C4-9E5E-AB132471857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7FF53E-10EE-4869-8BBE-DFDE57491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75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2657" y="692696"/>
            <a:ext cx="8262939" cy="3181278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форум кураторов учебных групп учреждений высшего образования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конструктор: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формирования будущего специалиста. Карта моего успеха»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Бовтрель Альбина Юрьевна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кафедры ТЭД, куратор группы 1-3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AutoShape 2" descr="Подложка цветная для презентации - 81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040" y="334636"/>
            <a:ext cx="9017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«БЕЛОРУССКИЙ ГОСУДАРСТВЕННЫЙ ТЕХНОЛОГИЧЕСКИЙ УНИВЕРСИТЕТ»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9890"/>
            <a:ext cx="1630039" cy="1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Утвержден порядок приема в БГТУ на 2025 год">
            <a:extLst>
              <a:ext uri="{FF2B5EF4-FFF2-40B4-BE49-F238E27FC236}">
                <a16:creationId xmlns:a16="http://schemas.microsoft.com/office/drawing/2014/main" id="{5B114734-772A-4937-897C-A89F3129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30738"/>
            <a:ext cx="4769433" cy="318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2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264" y="-963488"/>
            <a:ext cx="9324528" cy="5544616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Резюме: Ваш готовый инструмент для миссии куратора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«Профессиональный конструктор» — это: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*Универсальная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адаптируемая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технология.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инструмент для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воспитания.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*** Эффективный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способ формирования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конкурентного специалиста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Применяйте! Вдохновляйте! Создавайте будущее Беларуси вместе со студентами!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Бовтрель Альбина Юрьевна, БГТУ</a:t>
            </a:r>
            <a:br>
              <a:rPr lang="ru-RU" sz="3600" dirty="0"/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6EF645E-86AE-429C-917F-D115E8AB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1630039" cy="1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CBC565-A580-4A89-BC88-FBB37400C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1" r="3836"/>
          <a:stretch/>
        </p:blipFill>
        <p:spPr>
          <a:xfrm>
            <a:off x="1630039" y="3159096"/>
            <a:ext cx="5915109" cy="343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3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51" y="-1379383"/>
            <a:ext cx="8676749" cy="60217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и Вызов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 времени: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качество человеческого капитала — ключевой ресурс развития Беларуси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lang="ru-RU" sz="18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bogatyr.club/uploads/posts/2023-01/1674916043_bogatyr-club-p-podlozhka-tsvetnaya-dlya-prezentatsii-fon-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4377ABD-B86E-4F0A-AEF5-634FF188A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1630039" cy="1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E78C36-0D1A-463C-851A-1408B4F15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11765" r="7810" b="13235"/>
          <a:stretch/>
        </p:blipFill>
        <p:spPr>
          <a:xfrm>
            <a:off x="143740" y="1988840"/>
            <a:ext cx="4774855" cy="4705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1C7A55-63E4-417E-87E4-A0A727C64A54}"/>
              </a:ext>
            </a:extLst>
          </p:cNvPr>
          <p:cNvSpPr txBox="1"/>
          <p:nvPr/>
        </p:nvSpPr>
        <p:spPr>
          <a:xfrm>
            <a:off x="4925472" y="1988840"/>
            <a:ext cx="4225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задача: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подготовка не просто          специалиста с дипломом,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гражданина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осознанной профессиональной траекторией и твердой трудовой этикой.</a:t>
            </a:r>
          </a:p>
          <a:p>
            <a:pPr algn="ctr"/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воспитания: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сформировать специалиста, чьи знания и навыки — это самый востребованный актив для будущего страны.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77561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377280"/>
            <a:ext cx="8363272" cy="648072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БГТУ: Единая Воспитательная Система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БГТУ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кузница кадров для реального сектора экономики.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факультете ЛИД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успешно работает единая система профессионально-трудового воспитания.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effectLst/>
              </a:rPr>
              <a:t>Поступление в этом учебном году выпускников инженерных классов — это новый вызов для БГТУ, который диктует необходимость корректировки педагогических стратегий.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Наша ц</a:t>
            </a:r>
            <a:r>
              <a:rPr lang="ru-RU" sz="1800" b="1" dirty="0">
                <a:effectLst/>
              </a:rPr>
              <a:t>ель раскрыть и приумножить</a:t>
            </a:r>
            <a:r>
              <a:rPr lang="ru-RU" sz="1800" dirty="0">
                <a:effectLst/>
              </a:rPr>
              <a:t> тот потенциал, который был заложен в инженерных классах. Перевести их из состояния «школьник с проектом» в состояние «будущий инженер-исследователь и разработчик».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	Куратор здесь — ключевая фигура, связующее звено между студентом, преподавателем и администрацией.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+ Куратор =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равнозначные участники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образовательно-воспитательного процесса.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Компетентный специалист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развитыми личностными качествами.</a:t>
            </a:r>
            <a:br>
              <a:rPr lang="ru-RU" dirty="0"/>
            </a:br>
            <a:br>
              <a:rPr lang="ru-RU" sz="2400" dirty="0"/>
            </a:b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bogatyr.club/uploads/posts/2023-01/1674916043_bogatyr-club-p-podlozhka-tsvetnaya-dlya-prezentatsii-fon-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Пин содержит: Игра traffic racer много денег">
            <a:extLst>
              <a:ext uri="{FF2B5EF4-FFF2-40B4-BE49-F238E27FC236}">
                <a16:creationId xmlns:a16="http://schemas.microsoft.com/office/drawing/2014/main" id="{C40F2D5A-92F6-4282-8A8C-F155A8009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03" y="4355609"/>
            <a:ext cx="2163415" cy="209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FA32A36-EB34-4075-8EEC-BC06B530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1630039" cy="1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5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-675456"/>
            <a:ext cx="8363272" cy="645378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«Профессиональный конструктор»?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просто кураторский час, а универсальная педагогическая технология.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 «Конструктора»: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Позволяет студенту самостоятельно собрать свою профессиональную траекторию из "деталей" — знаний, навыков, опыта, поддержки.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успеха»: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Осязаемый продукт — индивидуальный план развития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Кодексу об образовании РБ 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госпрограммам воспитания.</a:t>
            </a:r>
            <a:br>
              <a:rPr lang="ru-RU" sz="4400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 на семестр.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bogatyr.club/uploads/posts/2023-01/1674916043_bogatyr-club-p-podlozhka-tsvetnaya-dlya-prezentatsii-fon-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AA7FA0-D250-4C7D-82CA-D5C5EF736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818" y="3510348"/>
            <a:ext cx="2557859" cy="3203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B77E29-EB9E-4996-93DC-523F3627EA69}"/>
              </a:ext>
            </a:extLst>
          </p:cNvPr>
          <p:cNvSpPr txBox="1"/>
          <p:nvPr/>
        </p:nvSpPr>
        <p:spPr>
          <a:xfrm>
            <a:off x="220291" y="4149080"/>
            <a:ext cx="6045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«Карта успеха»: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Осязаемый продукт — индивидуальный план развития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Кодексу об образовании РБ и госпрограммам воспитания.</a:t>
            </a:r>
            <a:br>
              <a:rPr lang="ru-RU" sz="4000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 на семестр.</a:t>
            </a:r>
            <a:endParaRPr lang="ru-BY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5935593-40F5-4FEF-81CD-35C410B5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1630039" cy="1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35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60338"/>
            <a:ext cx="8363272" cy="4780829"/>
          </a:xfrm>
        </p:spPr>
        <p:txBody>
          <a:bodyPr>
            <a:noAutofit/>
          </a:bodyPr>
          <a:lstStyle/>
          <a:p>
            <a:b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 работает? 5 преимуществ для студента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Осознанность:</a:t>
            </a:r>
            <a:r>
              <a:rPr lang="ru-RU" sz="21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 "мостик" между учебой и будущей карьерой.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Мотивация:</a:t>
            </a:r>
            <a:r>
              <a:rPr lang="ru-RU" sz="21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формат и игровые элементы вовлекают.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21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конкретный продукт — личная карта студента.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Диагностика:</a:t>
            </a:r>
            <a:r>
              <a:rPr lang="ru-RU" sz="21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видит планы, страхи и ожидания группы.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soft skills</a:t>
            </a:r>
            <a:r>
              <a:rPr lang="ru-RU" sz="2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мышление, самоорганизация, коммуникация, ответственность.</a:t>
            </a:r>
            <a:br>
              <a:rPr lang="ru-RU" dirty="0"/>
            </a:br>
            <a:br>
              <a:rPr lang="ru-RU" sz="2400" dirty="0"/>
            </a:b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bogatyr.club/uploads/posts/2023-01/1674916043_bogatyr-club-p-podlozhka-tsvetnaya-dlya-prezentatsii-fon-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B4A2B7D-2F3A-47D0-9619-ABE25539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1630039" cy="1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1C1EB18-72BF-446F-9664-B500C2ABA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7" y="4706820"/>
            <a:ext cx="1556480" cy="15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6CC6D36-6126-4CFB-A355-6C1FC0013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5"/>
          <a:stretch/>
        </p:blipFill>
        <p:spPr bwMode="auto">
          <a:xfrm>
            <a:off x="1929275" y="4699247"/>
            <a:ext cx="1312129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44E6D92-4843-485B-B6FF-BE122B0A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45" y="4706820"/>
            <a:ext cx="1870326" cy="156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FD1370B-36BD-41DD-870E-18AC8572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06" y="4730867"/>
            <a:ext cx="1665791" cy="154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A4A405AD-9BA4-48DB-B086-B9F737C7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09" y="4695142"/>
            <a:ext cx="1602037" cy="156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3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-783744"/>
            <a:ext cx="8363272" cy="525658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 удобно? 3 преимущества для куратора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Универсальность: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Классическая структура "лекция-практика-рефлексия" — надежная основа.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bogatyr.club/uploads/posts/2023-01/1674916043_bogatyr-club-p-podlozhka-tsvetnaya-dlya-prezentatsii-fon-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9364A6E-522D-4B21-8638-F887EB59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0039" cy="1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5C4F487-818A-4A3B-8645-0461ADFB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62" y="2190102"/>
            <a:ext cx="360729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1C5337-A8AF-41E2-A94A-F226626BCAF3}"/>
              </a:ext>
            </a:extLst>
          </p:cNvPr>
          <p:cNvSpPr txBox="1"/>
          <p:nvPr/>
        </p:nvSpPr>
        <p:spPr>
          <a:xfrm>
            <a:off x="124743" y="3080796"/>
            <a:ext cx="56827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Гибкость: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Методика легко адаптируется под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любую специальность (техническую, гуманитарную,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педагогическую).</a:t>
            </a:r>
          </a:p>
          <a:p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Инструмент, а не отчет: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Дает реальный материал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дальнейшей точечной работы со студентами.</a:t>
            </a:r>
            <a:br>
              <a:rPr lang="ru-RU" dirty="0"/>
            </a:b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73690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"/>
            <a:ext cx="8363272" cy="371703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это работает? Структура часа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мин):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"Включаем навигатор" -&gt; Распределение по ролям.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мин):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"Атлас возможностей БГТУ" -&gt; Выступление преподавателя.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мин):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"Сборка навигатора" -&gt; Работа в командах над картами.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 мин):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"Галерея успеха" -&gt; Питч-выступления студентов.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мин):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"Кодекс чести" -&gt; Личные обязательства.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Финиш (5 мин):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"Синхронизация часов" -&gt; Создание "Стены намерений".</a:t>
            </a:r>
          </a:p>
        </p:txBody>
      </p:sp>
      <p:sp>
        <p:nvSpPr>
          <p:cNvPr id="4" name="AutoShape 2" descr="https://bogatyr.club/uploads/posts/2023-01/1674916043_bogatyr-club-p-podlozhka-tsvetnaya-dlya-prezentatsii-fon-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381A23-071E-470C-B7FD-29F9FBE1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1630039" cy="1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FC1805F-BCB9-48F1-A4C1-F656D1CF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4032448" cy="27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3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656" y="-747464"/>
            <a:ext cx="8363272" cy="280831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Осязаемый результат: Карта успеха студента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конструктор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bogatyr.club/uploads/posts/2023-01/1674916043_bogatyr-club-p-podlozhka-tsvetnaya-dlya-prezentatsii-fon-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B0BB2CA-F681-4DCA-9FD3-A0E16068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1630039" cy="1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F6289E-36F4-446D-A82D-599F9D923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43654"/>
            <a:ext cx="7200800" cy="50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4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6" y="-1918152"/>
            <a:ext cx="8363272" cy="5472608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Адаптируйте под свой вуз!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bogatyr.club/uploads/posts/2023-01/1674916043_bogatyr-club-p-podlozhka-tsvetnaya-dlya-prezentatsii-fon-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17BC9B-0A04-4126-9992-03A2CD0F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0"/>
            <a:ext cx="1630039" cy="1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F79B6812-21B4-4788-89DA-12A563935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55248"/>
              </p:ext>
            </p:extLst>
          </p:nvPr>
        </p:nvGraphicFramePr>
        <p:xfrm>
          <a:off x="426367" y="1780767"/>
          <a:ext cx="8466114" cy="251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038">
                  <a:extLst>
                    <a:ext uri="{9D8B030D-6E8A-4147-A177-3AD203B41FA5}">
                      <a16:colId xmlns:a16="http://schemas.microsoft.com/office/drawing/2014/main" val="2888039903"/>
                    </a:ext>
                  </a:extLst>
                </a:gridCol>
                <a:gridCol w="2822038">
                  <a:extLst>
                    <a:ext uri="{9D8B030D-6E8A-4147-A177-3AD203B41FA5}">
                      <a16:colId xmlns:a16="http://schemas.microsoft.com/office/drawing/2014/main" val="3920105336"/>
                    </a:ext>
                  </a:extLst>
                </a:gridCol>
                <a:gridCol w="2822038">
                  <a:extLst>
                    <a:ext uri="{9D8B030D-6E8A-4147-A177-3AD203B41FA5}">
                      <a16:colId xmlns:a16="http://schemas.microsoft.com/office/drawing/2014/main" val="3654840209"/>
                    </a:ext>
                  </a:extLst>
                </a:gridCol>
              </a:tblGrid>
              <a:tr h="251232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вуз: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Акцент на инновации, КБ, связь с заводами.</a:t>
                      </a:r>
                      <a:b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B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Классический университет: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Упор на науку, гранты, публикации.</a:t>
                      </a:r>
                      <a:b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B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вуз: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практики, авторских методик, работы с детьми.</a:t>
                      </a:r>
                      <a:b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B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5226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7F0E95-C05C-482E-9177-860249452208}"/>
              </a:ext>
            </a:extLst>
          </p:cNvPr>
          <p:cNvSpPr txBox="1"/>
          <p:nvPr/>
        </p:nvSpPr>
        <p:spPr>
          <a:xfrm>
            <a:off x="1696820" y="4653136"/>
            <a:ext cx="582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вуз?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Наполните "конструктор" своим содержанием!</a:t>
            </a:r>
            <a:br>
              <a:rPr lang="ru-RU" dirty="0"/>
            </a:b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506600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3657</TotalTime>
  <Words>728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Calisto MT</vt:lpstr>
      <vt:lpstr>Times New Roman</vt:lpstr>
      <vt:lpstr>Wingdings 2</vt:lpstr>
      <vt:lpstr>Сланец</vt:lpstr>
      <vt:lpstr>IV республиканский форум кураторов учебных групп учреждений высшего образования «Профессиональный конструктор: технология формирования будущего специалиста. Карта моего успеха» Автор: Бовтрель Альбина Юрьевна ассистент кафедры ТЭД, куратор группы 1-3  </vt:lpstr>
      <vt:lpstr>Миссия и Вызов  Вызов времени: качество человеческого капитала — ключевой ресурс развития Беларуси                                                                   </vt:lpstr>
      <vt:lpstr>Ответ БГТУ: Единая Воспитательная Система   БГТУ — кузница кадров для реального сектора экономики.  На факультете ЛИД успешно работает единая система профессионально-трудового воспитания.  Поступление в этом учебном году выпускников инженерных классов — это новый вызов для БГТУ, который диктует необходимость корректировки педагогических стратегий.  Наша цель раскрыть и приумножить тот потенциал, который был заложен в инженерных классах. Перевести их из состояния «школьник с проектом» в состояние «будущий инженер-исследователь и разработчик».  Куратор здесь — ключевая фигура, связующее звено между студентом, преподавателем и администрацией.  Преподаватель + Куратор = равнозначные участники  образовательно-воспитательного процесса.  Результат: Компетентный специалист  с развитыми личностными качествами.  </vt:lpstr>
      <vt:lpstr>Что такое «Профессиональный конструктор»?  Это не просто кураторский час, а универсальная педагогическая технология. Метафора «Конструктора»: Позволяет студенту самостоятельно собрать свою профессиональную траекторию из "деталей" — знаний, навыков, опыта, поддержки. «Карта успеха»: Осязаемый продукт — индивидуальный план развития Соответствует: Кодексу об образовании РБ и  госпрограммам воспитания. студента на семестр. </vt:lpstr>
      <vt:lpstr> Почему это работает? 5 преимуществ для студента   Осознанность:  Строит "мостик" между учебой и будущей карьерой.  Мотивация: Интерактивный формат и игровые элементы вовлекают.  Результат:  Создается конкретный продукт — личная карта студента.  Диагностика:  Куратор видит планы, страхи и ожидания группы.   Развитие soft skills:  Критическое мышление, самоорганизация, коммуникация, ответственность.  </vt:lpstr>
      <vt:lpstr>Почему это удобно? 3 преимущества для куратора    Универсальность: Классическая структура "лекция-практика-рефлексия" — надежная основа.    </vt:lpstr>
      <vt:lpstr> Как это работает? Структура часа    Старт (5 мин): "Включаем навигатор" -&gt; Распределение по ролям.  Лекция (10 мин): "Атлас возможностей БГТУ" -&gt; Выступление преподавателя.   Практика (20 мин): "Сборка навигатора" -&gt; Работа в командах над картами.    Презентация (15 мин): "Галерея успеха" -&gt; Питч-выступления студентов.          Рефлексия (10 мин): "Кодекс чести" -&gt; Личные обязательства. Финиш (5 мин): "Синхронизация часов" -&gt; Создание "Стены намерений".</vt:lpstr>
      <vt:lpstr> Осязаемый результат: Карта успеха студента  Профессиональный конструктор</vt:lpstr>
      <vt:lpstr> Адаптируйте под свой вуз! </vt:lpstr>
      <vt:lpstr> Резюме: Ваш готовый инструмент для миссии куратора «Профессиональный конструктор» — это:  *Универсальная и адаптируемая технология. ** Практичный инструмент для осознанного воспитания.  *** Эффективный способ формирования конкурентного специалиста. Применяйте! Вдохновляйте! Создавайте будущее Беларуси вместе со студентами! Спасибо за внимание! Бовтрель Альбина Юрьевна, БГТУ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«Молодёжь – за жизнь, нравственность и семейные ценности!»</dc:title>
  <dc:creator>ПК</dc:creator>
  <cp:lastModifiedBy>User</cp:lastModifiedBy>
  <cp:revision>51</cp:revision>
  <dcterms:created xsi:type="dcterms:W3CDTF">2025-03-04T08:09:04Z</dcterms:created>
  <dcterms:modified xsi:type="dcterms:W3CDTF">2025-11-24T06:29:16Z</dcterms:modified>
</cp:coreProperties>
</file>