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8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22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8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6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10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3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45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8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2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25B6-200A-423E-9AF4-8EE2B3200F91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71E43-626E-46BF-8FA2-6A34BC40A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48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ru-RU" dirty="0" smtClean="0"/>
              <a:t>Команда СНИЭК «</a:t>
            </a:r>
            <a:r>
              <a:rPr lang="en-US" dirty="0" smtClean="0"/>
              <a:t>EconoMix</a:t>
            </a:r>
            <a:r>
              <a:rPr lang="ru-RU" dirty="0" smtClean="0"/>
              <a:t>»</a:t>
            </a:r>
            <a:r>
              <a:rPr lang="en-US" dirty="0" smtClean="0"/>
              <a:t> - 2016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belstu.by/usdata/news/a6a7f4f0-34f7-4dbd-abad-6bb0f7a0e7de/IMG_418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26"/>
          <a:stretch/>
        </p:blipFill>
        <p:spPr bwMode="auto">
          <a:xfrm>
            <a:off x="1115616" y="1916832"/>
            <a:ext cx="7431078" cy="468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01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Команда СНИЭК «EconoMix» - 2016</vt:lpstr>
    </vt:vector>
  </TitlesOfParts>
  <Company>Torrents.by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 СНИЭК «EconoMix» - 2016</dc:title>
  <dc:creator>user</dc:creator>
  <cp:lastModifiedBy>Виктория</cp:lastModifiedBy>
  <cp:revision>1</cp:revision>
  <dcterms:created xsi:type="dcterms:W3CDTF">2018-04-20T13:19:20Z</dcterms:created>
  <dcterms:modified xsi:type="dcterms:W3CDTF">2019-06-17T01:40:02Z</dcterms:modified>
</cp:coreProperties>
</file>