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75" r:id="rId4"/>
    <p:sldId id="289" r:id="rId5"/>
    <p:sldId id="276" r:id="rId6"/>
    <p:sldId id="260" r:id="rId7"/>
    <p:sldId id="277" r:id="rId8"/>
    <p:sldId id="290" r:id="rId9"/>
    <p:sldId id="285" r:id="rId10"/>
    <p:sldId id="286" r:id="rId11"/>
    <p:sldId id="288" r:id="rId12"/>
    <p:sldId id="28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A946B-A056-4667-AE4E-DDCE44F209FF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E3F4D-7AAE-48FE-8F9D-C4A5661E6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7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7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1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45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6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4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8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0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5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3B91B-DDDC-4431-9A9B-8ADFF71F6C48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4DD31-DF1A-4161-8F5A-84790C77AE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8715436" cy="1785950"/>
          </a:xfrm>
        </p:spPr>
        <p:txBody>
          <a:bodyPr>
            <a:noAutofit/>
          </a:bodyPr>
          <a:lstStyle/>
          <a:p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УВО «Белорусский государственный технологический университет»</a:t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r>
              <a:rPr lang="ru-RU" sz="1800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>инженерно-экономический факультет</a:t>
            </a:r>
            <a: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  <a:t/>
            </a:r>
            <a:br>
              <a:rPr lang="ru-RU" sz="2800" b="1" spc="-150" dirty="0" smtClean="0">
                <a:solidFill>
                  <a:srgbClr val="C0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Arial Black" pitchFamily="34" charset="0"/>
              </a:rPr>
            </a:br>
            <a:endParaRPr lang="ru-RU" sz="2800" dirty="0">
              <a:solidFill>
                <a:srgbClr val="C0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 Black" pitchFamily="34" charset="0"/>
            </a:endParaRPr>
          </a:p>
        </p:txBody>
      </p:sp>
      <p:pic>
        <p:nvPicPr>
          <p:cNvPr id="4" name="Picture 3" descr="L:\OPEN 2012\Materialy\BSTU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26462"/>
            <a:ext cx="928694" cy="95944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857232"/>
            <a:ext cx="942972" cy="94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>
            <a:clrChange>
              <a:clrFrom>
                <a:srgbClr val="4C6971"/>
              </a:clrFrom>
              <a:clrTo>
                <a:srgbClr val="4C697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276872"/>
            <a:ext cx="7200800" cy="38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479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кейс-чемпионат </a:t>
            </a:r>
            <a:b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«Агро 2.0», организованный </a:t>
            </a:r>
            <a:b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«Белагропромбанк» </a:t>
            </a:r>
            <a:br>
              <a:rPr lang="ru-RU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октябрь-ноябрь 2020 г.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19888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заочный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тур,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участвовали 132 команды ВУЗов Республики Беларусь, 19 команд БГТУ СНИЭК «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EconoMix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Второй тур – всего 70 команд, 10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СНИЭК «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EconoMix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0729" y="2976365"/>
            <a:ext cx="3532609" cy="344709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GreenGirls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Раковец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Роза Васильевна 4-3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Герцик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Полина Николаевна 4-3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Ксензова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Анастасия Николаевна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Nectarine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Богданович Ирина Александровна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Герасимов Николай Викторович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3-6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Зумеры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Сазончик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Полина Александровна 3-3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Пилимон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Владислав Геннадьевич 3-3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Язымова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Александра Ивановна 3-4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 Всемирный потом: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Евсеева Юлия Александровна 3-4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Мисиевич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Елизавета Викторовна 3-4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Саванович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Анна Андреевна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2-6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5816" y="2961880"/>
            <a:ext cx="374441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Veterm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Шамашова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Кристина Владимировна 3-3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Николаевич Анна Александровна 3-3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Машкова Кристина Юрьевна 2-3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 Максимум: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Креч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Екатерина Владимировна 3-3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Беднарик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Кристина Руслановна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 Ланд: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Равко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Сабина Анатольевна 3-3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Новик Дарья Сергеевна 3-3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Лужанская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Алина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Богуславовна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2-6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Химера: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Жуковень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Валерия Сергеевна 4-3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Цветкова Мария Сергеевна 2-5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Молякова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Карина Дмитриевна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2-6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2949875"/>
            <a:ext cx="3153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 Дети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Котлера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Мойсеёнок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Владислав Александрович 3-5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Никончик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Анна Анатольевна 3-5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Костейко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Анна Александровна 3-5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10.Technology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Success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Лещинский Владислав Николаевич 3-5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Клемято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Фёдор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Яромир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Дмитриевич 3-5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Каркотко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Елизавета Дмитриевна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3-5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620688"/>
            <a:ext cx="8424936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Technology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Success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заняла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 место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публичном кейс-чемпионате на лучшее кейс решение и получили сертификат на 1500 белорусских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рублей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140968"/>
            <a:ext cx="8424936" cy="25545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</a:t>
            </a:r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GreenGirls</a:t>
            </a:r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заняла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 место </a:t>
            </a:r>
            <a:r>
              <a:rPr lang="ru-RU" sz="3200" dirty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оценки кейс-решений членами жюри и награждается дипломами 2 степени, подарками и ценными призами каждому члену </a:t>
            </a:r>
            <a:r>
              <a:rPr lang="ru-RU" sz="3200" dirty="0" smtClean="0">
                <a:solidFill>
                  <a:schemeClr val="l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команды</a:t>
            </a:r>
            <a:endParaRPr lang="en-US" sz="3200" dirty="0">
              <a:solidFill>
                <a:schemeClr val="l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проектов молодых ученых «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-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в будущее»-20, посвященный 90-летию БГТУ в рамках II Международного научно-технического и инвестиционного форума по химическим технологиям и </a:t>
            </a:r>
            <a:r>
              <a:rPr lang="ru-RU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нефтегазопереработке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«Нефтехимия-2020»,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 декабря</a:t>
            </a:r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73016"/>
            <a:ext cx="8229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Идет подготовка 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8 проектов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совместно с технологическими кафедрами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университета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Октябрь 2020,  </a:t>
            </a:r>
            <a:r>
              <a:rPr lang="ru-RU" sz="2400" b="1" dirty="0" err="1">
                <a:solidFill>
                  <a:srgbClr val="FF0000"/>
                </a:solidFill>
              </a:rPr>
              <a:t>внутривузовский</a:t>
            </a:r>
            <a:r>
              <a:rPr lang="ru-RU" sz="2400" b="1" dirty="0">
                <a:solidFill>
                  <a:srgbClr val="FF0000"/>
                </a:solidFill>
              </a:rPr>
              <a:t> бизнес-конкурс </a:t>
            </a:r>
            <a:r>
              <a:rPr lang="ru-RU" sz="2400" b="1" dirty="0" smtClean="0">
                <a:solidFill>
                  <a:srgbClr val="FF0000"/>
                </a:solidFill>
              </a:rPr>
              <a:t>«Собеседование»</a:t>
            </a:r>
          </a:p>
          <a:p>
            <a:r>
              <a:rPr lang="ru-RU" dirty="0" smtClean="0"/>
              <a:t>В конкурсе приняли </a:t>
            </a:r>
            <a:r>
              <a:rPr lang="ru-RU" dirty="0"/>
              <a:t>участие </a:t>
            </a:r>
            <a:r>
              <a:rPr lang="ru-RU" dirty="0" smtClean="0"/>
              <a:t>студенты 2-4 курсов</a:t>
            </a:r>
            <a:endParaRPr lang="ru-RU" dirty="0"/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53732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результатам бизнес-конкурса студенты награждены грамотами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9357"/>
            <a:ext cx="4064496" cy="2709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64" y="957064"/>
            <a:ext cx="4064495" cy="270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57064"/>
            <a:ext cx="4064496" cy="2709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60" y="3907556"/>
            <a:ext cx="4125920" cy="276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79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leftRightArrow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en-US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003399"/>
                </a:solidFill>
              </a:rPr>
            </a:br>
            <a:r>
              <a:rPr lang="en-US" sz="6700" b="1" dirty="0" smtClean="0">
                <a:ln>
                  <a:solidFill>
                    <a:srgbClr val="00B0F0"/>
                  </a:solidFill>
                </a:ln>
                <a:solidFill>
                  <a:srgbClr val="C00000"/>
                </a:solidFill>
              </a:rPr>
              <a:t>EconoMix CLUB</a:t>
            </a:r>
            <a:endParaRPr lang="ru-RU" sz="6700" b="1" dirty="0">
              <a:ln>
                <a:solidFill>
                  <a:srgbClr val="00B0F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  <a:prstGeom prst="flowChartPunchedTap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уметь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n-US" sz="4800" b="1" i="1" spc="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делать</a:t>
            </a:r>
            <a:r>
              <a:rPr lang="ru-RU" sz="4800" b="1" i="1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ru-RU" sz="4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побеждать!</a:t>
            </a:r>
            <a:endParaRPr lang="ru-RU" sz="4800" b="1" i="1" spc="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C1692-E723-4BBA-823D-87CDCA2BAF5D}" type="slidenum">
              <a:rPr lang="be-BY" smtClean="0">
                <a:solidFill>
                  <a:srgbClr val="4E5B6F">
                    <a:shade val="90000"/>
                  </a:srgbClr>
                </a:solidFill>
              </a:rPr>
              <a:pPr/>
              <a:t>2</a:t>
            </a:fld>
            <a:endParaRPr lang="be-BY">
              <a:solidFill>
                <a:srgbClr val="4E5B6F">
                  <a:shade val="90000"/>
                </a:srgb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15816" y="0"/>
            <a:ext cx="2786050" cy="7857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2020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год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7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Выставка по профориентации, Дворец Спорта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Февраль 2020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От клуба было </a:t>
            </a:r>
            <a:r>
              <a:rPr lang="ru-RU" sz="2800" dirty="0">
                <a:solidFill>
                  <a:srgbClr val="002060"/>
                </a:solidFill>
              </a:rPr>
              <a:t>2</a:t>
            </a:r>
            <a:r>
              <a:rPr lang="ru-RU" sz="2800" dirty="0" smtClean="0">
                <a:solidFill>
                  <a:srgbClr val="002060"/>
                </a:solidFill>
              </a:rPr>
              <a:t> участника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Лапковская</a:t>
            </a:r>
            <a:r>
              <a:rPr lang="ru-RU" sz="1600" dirty="0" smtClean="0">
                <a:solidFill>
                  <a:srgbClr val="002060"/>
                </a:solidFill>
              </a:rPr>
              <a:t> Дарья, </a:t>
            </a:r>
            <a:r>
              <a:rPr lang="ru-RU" sz="1600" dirty="0" err="1" smtClean="0">
                <a:solidFill>
                  <a:srgbClr val="002060"/>
                </a:solidFill>
              </a:rPr>
              <a:t>Герцик</a:t>
            </a:r>
            <a:r>
              <a:rPr lang="ru-RU" sz="1600" dirty="0" smtClean="0">
                <a:solidFill>
                  <a:srgbClr val="002060"/>
                </a:solidFill>
              </a:rPr>
              <a:t> Полина) 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s://sun9-38.userapi.com/impg/VzWCf6i7oxZVO2_-PxRdlQU5ft3GbRQF9MBOFg/CHLvvyeOZOo.jpg?size=1000x750&amp;quality=96&amp;proxy=1&amp;sign=b6bfe87299c358d82bf56392ba9a5c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18" y="2420888"/>
            <a:ext cx="5659979" cy="424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281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Евразийская студенческая олимпиада </a:t>
            </a:r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аналитической экономике  и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прогнозированию</a:t>
            </a:r>
            <a:b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 2020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060848"/>
            <a:ext cx="8085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Команда в составе </a:t>
            </a:r>
            <a:r>
              <a:rPr lang="ru-RU" dirty="0" err="1"/>
              <a:t>Лапковской</a:t>
            </a:r>
            <a:r>
              <a:rPr lang="ru-RU" dirty="0"/>
              <a:t> Дарьи, </a:t>
            </a:r>
            <a:r>
              <a:rPr lang="ru-RU" dirty="0" err="1"/>
              <a:t>Герцик</a:t>
            </a:r>
            <a:r>
              <a:rPr lang="ru-RU" dirty="0"/>
              <a:t> Полины, </a:t>
            </a:r>
            <a:r>
              <a:rPr lang="ru-RU" dirty="0" err="1"/>
              <a:t>Раковец</a:t>
            </a:r>
            <a:r>
              <a:rPr lang="ru-RU" dirty="0"/>
              <a:t> Розы и </a:t>
            </a:r>
            <a:r>
              <a:rPr lang="ru-RU" dirty="0" err="1"/>
              <a:t>Маковчик</a:t>
            </a:r>
            <a:r>
              <a:rPr lang="ru-RU" dirty="0"/>
              <a:t> Анастасии получила </a:t>
            </a:r>
            <a:r>
              <a:rPr lang="ru-RU" dirty="0" smtClean="0"/>
              <a:t>сертификаты участников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651" t="8000" r="47243" b="13601"/>
          <a:stretch/>
        </p:blipFill>
        <p:spPr>
          <a:xfrm>
            <a:off x="26716" y="2736499"/>
            <a:ext cx="2215366" cy="3140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651" t="8001" r="46850" b="14256"/>
          <a:stretch/>
        </p:blipFill>
        <p:spPr>
          <a:xfrm>
            <a:off x="2234398" y="2736498"/>
            <a:ext cx="2265594" cy="3145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651" t="8000" r="46850" b="13601"/>
          <a:stretch/>
        </p:blipFill>
        <p:spPr>
          <a:xfrm>
            <a:off x="4499992" y="2736497"/>
            <a:ext cx="2243412" cy="314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651" t="7999" r="46850" b="14715"/>
          <a:stretch/>
        </p:blipFill>
        <p:spPr>
          <a:xfrm>
            <a:off x="6785441" y="2736498"/>
            <a:ext cx="2223557" cy="306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28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640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научных </a:t>
            </a:r>
            <a:r>
              <a:rPr lang="ru-RU" sz="2400" dirty="0">
                <a:solidFill>
                  <a:srgbClr val="002060"/>
                </a:solidFill>
              </a:rPr>
              <a:t>студенческих работ «Региональные аспекты развития малого предпринимательства: проблемы и пути решения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Участвовали – </a:t>
            </a:r>
            <a:r>
              <a:rPr lang="ru-RU" sz="1400" dirty="0" err="1" smtClean="0">
                <a:solidFill>
                  <a:srgbClr val="002060"/>
                </a:solidFill>
              </a:rPr>
              <a:t>Раковец</a:t>
            </a:r>
            <a:r>
              <a:rPr lang="ru-RU" sz="1400" dirty="0" smtClean="0">
                <a:solidFill>
                  <a:srgbClr val="002060"/>
                </a:solidFill>
              </a:rPr>
              <a:t> Роза, </a:t>
            </a:r>
            <a:r>
              <a:rPr lang="ru-RU" sz="1400" dirty="0" err="1" smtClean="0">
                <a:solidFill>
                  <a:srgbClr val="002060"/>
                </a:solidFill>
              </a:rPr>
              <a:t>Лапковская</a:t>
            </a:r>
            <a:r>
              <a:rPr lang="ru-RU" sz="1400" dirty="0" smtClean="0">
                <a:solidFill>
                  <a:srgbClr val="002060"/>
                </a:solidFill>
              </a:rPr>
              <a:t> Дарья (диплом 3 степени), </a:t>
            </a:r>
            <a:r>
              <a:rPr lang="ru-RU" sz="1400" dirty="0" err="1" smtClean="0">
                <a:solidFill>
                  <a:srgbClr val="002060"/>
                </a:solidFill>
              </a:rPr>
              <a:t>Маковчик</a:t>
            </a:r>
            <a:r>
              <a:rPr lang="ru-RU" sz="1400" dirty="0" smtClean="0">
                <a:solidFill>
                  <a:srgbClr val="002060"/>
                </a:solidFill>
              </a:rPr>
              <a:t> Настя (диплом 2 степени).</a:t>
            </a:r>
            <a:endParaRPr lang="ru-RU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77" y="1783001"/>
            <a:ext cx="3096344" cy="46786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20072" y="1783001"/>
            <a:ext cx="3150096" cy="4678610"/>
            <a:chOff x="5220072" y="1783001"/>
            <a:chExt cx="3150096" cy="46786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83237"/>
            <a:stretch/>
          </p:blipFill>
          <p:spPr>
            <a:xfrm>
              <a:off x="5220072" y="1783001"/>
              <a:ext cx="3150096" cy="792088"/>
            </a:xfrm>
            <a:prstGeom prst="rect">
              <a:avLst/>
            </a:prstGeom>
          </p:spPr>
        </p:pic>
        <p:pic>
          <p:nvPicPr>
            <p:cNvPr id="1026" name="Picture 2" descr="https://sun9-60.userapi.com/impg/mnqGBjkrWWMqrUDw67vlXb9DEUJhGp01sL8Dqg/58aTj-9e8m0.jpg?size=750x1334&amp;quality=96&amp;proxy=1&amp;sign=7accb02589c6a0c284ce920a49754a0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38" b="7046"/>
            <a:stretch/>
          </p:blipFill>
          <p:spPr bwMode="auto">
            <a:xfrm>
              <a:off x="5220072" y="2573179"/>
              <a:ext cx="3150096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5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0160" y="129141"/>
            <a:ext cx="85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XII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Международный студенческий коммуникационный форум PR-</a:t>
            </a:r>
            <a:r>
              <a:rPr lang="ru-RU" sz="2000" b="1" dirty="0" err="1">
                <a:solidFill>
                  <a:srgbClr val="FF0000"/>
                </a:solidFill>
              </a:rPr>
              <a:t>кветка</a:t>
            </a:r>
            <a:r>
              <a:rPr lang="ru-RU" sz="2000" b="1" dirty="0">
                <a:solidFill>
                  <a:srgbClr val="FF0000"/>
                </a:solidFill>
              </a:rPr>
              <a:t>,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март 2020, Минск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837027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Подготовлено и отправлены заявки – 8 проектов </a:t>
            </a:r>
            <a:r>
              <a:rPr lang="ru-RU" dirty="0" smtClean="0"/>
              <a:t>«</a:t>
            </a:r>
            <a:r>
              <a:rPr lang="ru-RU" dirty="0"/>
              <a:t>Изделия из кожи», «</a:t>
            </a:r>
            <a:r>
              <a:rPr lang="ru-RU" dirty="0" err="1"/>
              <a:t>Розариум</a:t>
            </a:r>
            <a:r>
              <a:rPr lang="ru-RU" dirty="0"/>
              <a:t>», «Космос», «</a:t>
            </a:r>
            <a:r>
              <a:rPr lang="ru-RU" dirty="0" err="1"/>
              <a:t>Противоударная</a:t>
            </a:r>
            <a:r>
              <a:rPr lang="ru-RU" dirty="0"/>
              <a:t> керамика», «</a:t>
            </a:r>
            <a:r>
              <a:rPr lang="ru-RU" dirty="0" err="1"/>
              <a:t>Биокерамика</a:t>
            </a:r>
            <a:r>
              <a:rPr lang="ru-RU" dirty="0"/>
              <a:t>», «Учебный центр по </a:t>
            </a:r>
            <a:r>
              <a:rPr lang="ru-RU" dirty="0" err="1"/>
              <a:t>градоустройству</a:t>
            </a:r>
            <a:r>
              <a:rPr lang="ru-RU" dirty="0"/>
              <a:t>», «Подготовительный центр для школьников – химия, физика», «Социальное кафе». Участников – 40 человек.</a:t>
            </a:r>
            <a:endParaRPr lang="en-US" dirty="0"/>
          </a:p>
        </p:txBody>
      </p:sp>
      <p:pic>
        <p:nvPicPr>
          <p:cNvPr id="3" name="Picture 2" descr="https://sun9-61.userapi.com/c845021/v845021509/1e2057/jlRzjeODq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00968"/>
            <a:ext cx="5760639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712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6632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Республиканская олимпиада по </a:t>
            </a:r>
            <a:r>
              <a:rPr lang="ru-RU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менеджменту 2020, </a:t>
            </a:r>
            <a:r>
              <a:rPr lang="ru-RU" sz="24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БелГисс</a:t>
            </a:r>
            <a:r>
              <a:rPr lang="ru-RU" sz="24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(29 мая, </a:t>
            </a:r>
            <a:r>
              <a:rPr lang="ru-RU" sz="24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финал)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946389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Команда </a:t>
            </a:r>
            <a:r>
              <a:rPr lang="ru-RU" dirty="0"/>
              <a:t>в составе </a:t>
            </a:r>
            <a:r>
              <a:rPr lang="ru-RU" dirty="0" err="1"/>
              <a:t>Лапковской</a:t>
            </a:r>
            <a:r>
              <a:rPr lang="ru-RU" dirty="0"/>
              <a:t> Дарьи, </a:t>
            </a:r>
            <a:r>
              <a:rPr lang="ru-RU" dirty="0" err="1"/>
              <a:t>Герцик</a:t>
            </a:r>
            <a:r>
              <a:rPr lang="ru-RU" dirty="0"/>
              <a:t> Полины, </a:t>
            </a:r>
            <a:r>
              <a:rPr lang="ru-RU" dirty="0" err="1"/>
              <a:t>Раковец</a:t>
            </a:r>
            <a:r>
              <a:rPr lang="ru-RU" dirty="0"/>
              <a:t> Розы и </a:t>
            </a:r>
            <a:r>
              <a:rPr lang="ru-RU" dirty="0" err="1"/>
              <a:t>Маковчик</a:t>
            </a:r>
            <a:r>
              <a:rPr lang="ru-RU" dirty="0"/>
              <a:t> Анастасии получила  Диплом победителей 3 степени </a:t>
            </a:r>
            <a:r>
              <a:rPr lang="ru-RU" dirty="0" smtClean="0"/>
              <a:t>и диплом за </a:t>
            </a:r>
            <a:r>
              <a:rPr lang="ru-RU" dirty="0"/>
              <a:t>всестороннее освещение темы «Глобальная и национальная стратегии устойчивого развития», </a:t>
            </a:r>
            <a:endParaRPr lang="ru-RU" dirty="0" smtClean="0"/>
          </a:p>
          <a:p>
            <a:r>
              <a:rPr lang="ru-RU" dirty="0"/>
              <a:t>Команда в составе </a:t>
            </a:r>
            <a:r>
              <a:rPr lang="ru-RU" dirty="0" err="1"/>
              <a:t>Креч</a:t>
            </a:r>
            <a:r>
              <a:rPr lang="ru-RU" dirty="0"/>
              <a:t> Екатерины, </a:t>
            </a:r>
            <a:r>
              <a:rPr lang="ru-RU" dirty="0" err="1"/>
              <a:t>Равко</a:t>
            </a:r>
            <a:r>
              <a:rPr lang="ru-RU" dirty="0"/>
              <a:t> Сабины, Кулик Екатерины и Юровской Юлии  награждена дипломом «Забота о будущих поколениях»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www.belstu.by/usdata/news/10cd82c4-ac3e-40d8-b476-41f7080a2fa3/IMG_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2834"/>
            <a:ext cx="2664296" cy="3799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www.belstu.by/usdata/news/10cd82c4-ac3e-40d8-b476-41f7080a2fa3/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2309"/>
            <a:ext cx="2667542" cy="380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s://www.belstu.by/usdata/news/10cd82c4-ac3e-40d8-b476-41f7080a2fa3/IMG_0233%20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3" y="2782309"/>
            <a:ext cx="2681653" cy="3799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119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405"/>
          <a:stretch/>
        </p:blipFill>
        <p:spPr>
          <a:xfrm>
            <a:off x="750404" y="1600200"/>
            <a:ext cx="7643192" cy="4807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Республиканская олимпиада по менеджменту 2020, </a:t>
            </a:r>
            <a:r>
              <a:rPr lang="ru-RU" sz="32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БелГисс</a:t>
            </a:r>
            <a:r>
              <a:rPr lang="ru-RU" sz="32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(29 мая, </a:t>
            </a:r>
            <a:r>
              <a:rPr lang="ru-RU" sz="32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награждение)</a:t>
            </a:r>
            <a:endParaRPr lang="ru-RU" sz="32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42617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IXФорум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ВУЗов инженерно-технологического профиля Союзного государства. 27-29 октября 2020.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5535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Проект «Образовательные курсы «Лаборатория </a:t>
            </a:r>
            <a:r>
              <a:rPr lang="en-US" dirty="0"/>
              <a:t>EPN</a:t>
            </a:r>
            <a:r>
              <a:rPr lang="ru-RU" dirty="0"/>
              <a:t>».</a:t>
            </a:r>
            <a:endParaRPr lang="en-US" dirty="0"/>
          </a:p>
          <a:p>
            <a:r>
              <a:rPr lang="ru-RU" dirty="0" err="1"/>
              <a:t>Равко</a:t>
            </a:r>
            <a:r>
              <a:rPr lang="ru-RU" dirty="0"/>
              <a:t> Сабина, Новик Дарья, </a:t>
            </a:r>
            <a:r>
              <a:rPr lang="ru-RU" dirty="0" err="1"/>
              <a:t>Лужанская</a:t>
            </a:r>
            <a:r>
              <a:rPr lang="ru-RU" dirty="0"/>
              <a:t> </a:t>
            </a:r>
            <a:r>
              <a:rPr lang="ru-RU" dirty="0" smtClean="0"/>
              <a:t>Алина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" y="2264098"/>
            <a:ext cx="2950876" cy="405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50" y="2264098"/>
            <a:ext cx="2950876" cy="405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76" y="2264098"/>
            <a:ext cx="2950876" cy="4058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09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535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 2</vt:lpstr>
      <vt:lpstr>Тема Office</vt:lpstr>
      <vt:lpstr>УВО «Белорусский государственный технологический университет»  инженерно-экономический факультет </vt:lpstr>
      <vt:lpstr>  EconoMix CLUB</vt:lpstr>
      <vt:lpstr>Презентация PowerPoint</vt:lpstr>
      <vt:lpstr>VI Евразийская студенческая олимпиада по аналитической экономике  и прогнозированию февраль 2020</vt:lpstr>
      <vt:lpstr>Презентация PowerPoint</vt:lpstr>
      <vt:lpstr>Презентация PowerPoint</vt:lpstr>
      <vt:lpstr>Презентация PowerPoint</vt:lpstr>
      <vt:lpstr>Презентация PowerPoint</vt:lpstr>
      <vt:lpstr>IXФорум ВУЗов инженерно-технологического профиля Союзного государства. 27-29 октября 2020.</vt:lpstr>
      <vt:lpstr>Республиканский кейс-чемпионат  «Агро 2.0», организованный  ОАО «Белагропромбанк»  октябрь-ноябрь 2020 г.</vt:lpstr>
      <vt:lpstr>Презентация PowerPoint</vt:lpstr>
      <vt:lpstr>Конкурс проектов молодых ученых «Наука - шаг в будущее»-20, посвященный 90-летию БГТУ в рамках II Международного научно-технического и инвестиционного форума по химическим технологиям и нефтегазопереработке «Нефтехимия-2020»,  2-3 декабря</vt:lpstr>
      <vt:lpstr>Презентация PowerPoint</vt:lpstr>
    </vt:vector>
  </TitlesOfParts>
  <Company>Torrents.by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Statist</cp:lastModifiedBy>
  <cp:revision>84</cp:revision>
  <dcterms:created xsi:type="dcterms:W3CDTF">2017-12-12T15:59:51Z</dcterms:created>
  <dcterms:modified xsi:type="dcterms:W3CDTF">2020-11-22T18:11:20Z</dcterms:modified>
</cp:coreProperties>
</file>