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7" r:id="rId3"/>
    <p:sldId id="275" r:id="rId4"/>
    <p:sldId id="276" r:id="rId5"/>
    <p:sldId id="260" r:id="rId6"/>
    <p:sldId id="283" r:id="rId7"/>
    <p:sldId id="277" r:id="rId8"/>
    <p:sldId id="285" r:id="rId9"/>
    <p:sldId id="286" r:id="rId10"/>
    <p:sldId id="259" r:id="rId11"/>
    <p:sldId id="287" r:id="rId12"/>
    <p:sldId id="284" r:id="rId13"/>
    <p:sldId id="28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946B-A056-4667-AE4E-DDCE44F209FF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3F4D-7AAE-48FE-8F9D-C4A5661E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7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7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8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91B-DDDC-4431-9A9B-8ADFF71F6C48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715436" cy="1785950"/>
          </a:xfrm>
        </p:spPr>
        <p:txBody>
          <a:bodyPr>
            <a:noAutofit/>
          </a:bodyPr>
          <a:lstStyle/>
          <a:p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УВО «Белорусский государственный технологический университет»</a:t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1800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инженерно-экономический факультет</a:t>
            </a: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endParaRPr lang="ru-RU" sz="2800" dirty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pic>
        <p:nvPicPr>
          <p:cNvPr id="4" name="Picture 3" descr="L:\OPEN 2012\Materialy\BSTU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26462"/>
            <a:ext cx="928694" cy="9594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857232"/>
            <a:ext cx="942972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276872"/>
            <a:ext cx="7200800" cy="38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992" y="4072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be-BY" b="1" dirty="0" smtClean="0">
                <a:solidFill>
                  <a:srgbClr val="C00000"/>
                </a:solidFill>
              </a:rPr>
              <a:t> </a:t>
            </a:r>
            <a:r>
              <a:rPr lang="be-BY" b="1" dirty="0">
                <a:solidFill>
                  <a:srgbClr val="C00000"/>
                </a:solidFill>
              </a:rPr>
              <a:t>Международный чемпионат “Молодежь и предпринимательство”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smtClean="0"/>
              <a:t>13-14 </a:t>
            </a:r>
            <a:r>
              <a:rPr lang="ru-RU" dirty="0"/>
              <a:t>мая, г. </a:t>
            </a:r>
            <a:r>
              <a:rPr lang="ru-RU" dirty="0" smtClean="0"/>
              <a:t>Гомель) Участвовали </a:t>
            </a:r>
            <a:r>
              <a:rPr lang="ru-RU" dirty="0"/>
              <a:t>команды из университетов Беларуси, России, Казахстана, Украины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0662" y="587727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Результат: Студенты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СНИЭК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EconoMix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» были награждены следующими дипломами: «Лучший реализованный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StartUp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-проект, «Лучшая предпринимательская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StartUp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-идея, «Лучший 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StartUp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-проект в сфере туризма, «Лучший 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StartUp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-проект в сфере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производства»</a:t>
            </a:r>
          </a:p>
        </p:txBody>
      </p:sp>
      <p:pic>
        <p:nvPicPr>
          <p:cNvPr id="3074" name="Picture 2" descr="https://sun9-46.userapi.com/c847019/v847019939/204b86/kpLTxrxk5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2" y="3297041"/>
            <a:ext cx="3768353" cy="2512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belstu.by/usdata/news/5101958a-0da3-4f31-b172-222957858ac7/IMG_1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1" y="768830"/>
            <a:ext cx="3645696" cy="243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belstu.by/usdata/news/5101958a-0da3-4f31-b172-222957858ac7/IMG_17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30881"/>
            <a:ext cx="3759542" cy="250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belstu.by/usdata/news/5101958a-0da3-4f31-b172-222957858ac7/IMG_1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297041"/>
            <a:ext cx="3856655" cy="257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2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XXIV Белорусский энергетический и экологический форум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специализированная выставка «Энергетика. Экология. Энергосбережение. 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EnergyExpo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/>
              <a:t>8–11 </a:t>
            </a:r>
            <a:r>
              <a:rPr lang="ru-RU" sz="1800" dirty="0"/>
              <a:t>октября 2019 </a:t>
            </a:r>
            <a:r>
              <a:rPr lang="ru-RU" sz="1800" dirty="0" smtClean="0"/>
              <a:t>г.</a:t>
            </a:r>
            <a:endParaRPr lang="en-US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0545" y="1556792"/>
            <a:ext cx="511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ea typeface="Times New Roman" panose="02020603050405020304" pitchFamily="18" charset="0"/>
              </a:rPr>
              <a:t>1 место. Проект «</a:t>
            </a:r>
            <a:r>
              <a:rPr lang="ru-RU" b="1" dirty="0" err="1" smtClean="0">
                <a:solidFill>
                  <a:srgbClr val="333333"/>
                </a:solidFill>
                <a:ea typeface="Times New Roman" panose="02020603050405020304" pitchFamily="18" charset="0"/>
              </a:rPr>
              <a:t>Флебиопин</a:t>
            </a:r>
            <a:r>
              <a:rPr lang="ru-RU" b="1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333333"/>
                </a:solidFill>
                <a:ea typeface="Times New Roman" panose="02020603050405020304" pitchFamily="18" charset="0"/>
              </a:rPr>
            </a:br>
            <a:r>
              <a:rPr lang="ru-RU" b="1" dirty="0"/>
              <a:t>2 место. Проект «Антибактериальное покрытие</a:t>
            </a:r>
            <a:r>
              <a:rPr lang="ru-RU" b="1" dirty="0" smtClean="0"/>
              <a:t>»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9" y="2492896"/>
            <a:ext cx="4764021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6355685"/>
            <a:ext cx="9036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активное участие в работе выставки и сопутствующих мероприятиях  БГТУ награжден дипломом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040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252520" cy="1143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XVI </a:t>
            </a:r>
            <a: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Международная научная конференция под эгидой АН РБ «Молодежь в науке 2019»</a:t>
            </a:r>
            <a:br>
              <a:rPr lang="ru-RU" sz="1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latin typeface="+mn-lt"/>
                <a:ea typeface="+mn-ea"/>
                <a:cs typeface="+mn-cs"/>
              </a:rPr>
              <a:t>Проект </a:t>
            </a:r>
            <a:r>
              <a:rPr lang="ru-RU" sz="1600" b="1" dirty="0">
                <a:latin typeface="+mn-lt"/>
                <a:ea typeface="+mn-ea"/>
                <a:cs typeface="+mn-cs"/>
              </a:rPr>
              <a:t>«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Флебиопин</a:t>
            </a:r>
            <a:r>
              <a:rPr lang="ru-RU" sz="1600" b="1" dirty="0">
                <a:latin typeface="+mn-lt"/>
                <a:ea typeface="+mn-ea"/>
                <a:cs typeface="+mn-cs"/>
              </a:rPr>
              <a:t>» - Савицкий А., Звягинцев В.Б.,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Бартош</a:t>
            </a:r>
            <a:r>
              <a:rPr lang="ru-RU" sz="1600" b="1" dirty="0">
                <a:latin typeface="+mn-lt"/>
                <a:ea typeface="+mn-ea"/>
                <a:cs typeface="+mn-cs"/>
              </a:rPr>
              <a:t> С.С., Горелик В.А., Комар А. И</a:t>
            </a:r>
            <a:r>
              <a:rPr lang="ru-RU" sz="1600" b="1" dirty="0" smtClean="0">
                <a:latin typeface="+mn-lt"/>
                <a:ea typeface="+mn-ea"/>
                <a:cs typeface="+mn-cs"/>
              </a:rPr>
              <a:t>.</a:t>
            </a:r>
            <a:r>
              <a:rPr lang="en-US" sz="1600" b="1" dirty="0">
                <a:latin typeface="+mn-lt"/>
                <a:ea typeface="+mn-ea"/>
                <a:cs typeface="+mn-cs"/>
              </a:rPr>
              <a:t/>
            </a:r>
            <a:br>
              <a:rPr lang="en-US" sz="1600" b="1" dirty="0">
                <a:latin typeface="+mn-lt"/>
                <a:ea typeface="+mn-ea"/>
                <a:cs typeface="+mn-cs"/>
              </a:rPr>
            </a:br>
            <a:r>
              <a:rPr lang="ru-RU" sz="1600" b="1" dirty="0">
                <a:latin typeface="+mn-lt"/>
                <a:ea typeface="+mn-ea"/>
                <a:cs typeface="+mn-cs"/>
              </a:rPr>
              <a:t>Антибактериальное покрытие – Пянко А.В., Черник А.А.,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Ксензова</a:t>
            </a:r>
            <a:r>
              <a:rPr lang="ru-RU" sz="1600" b="1" dirty="0">
                <a:latin typeface="+mn-lt"/>
                <a:ea typeface="+mn-ea"/>
                <a:cs typeface="+mn-cs"/>
              </a:rPr>
              <a:t> А.Н., Муха А.А., </a:t>
            </a:r>
            <a:r>
              <a:rPr lang="ru-RU" sz="1600" b="1" dirty="0" err="1">
                <a:latin typeface="+mn-lt"/>
                <a:ea typeface="+mn-ea"/>
                <a:cs typeface="+mn-cs"/>
              </a:rPr>
              <a:t>Жуковень</a:t>
            </a:r>
            <a:r>
              <a:rPr lang="ru-RU" sz="1600" b="1" dirty="0">
                <a:latin typeface="+mn-lt"/>
                <a:ea typeface="+mn-ea"/>
                <a:cs typeface="+mn-cs"/>
              </a:rPr>
              <a:t> В.С., Занько А.В. </a:t>
            </a:r>
            <a:endParaRPr lang="en-US" sz="16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139952" cy="275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64" y="3404828"/>
            <a:ext cx="4031940" cy="2687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25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Республиканский научно-практический форум </a:t>
            </a:r>
            <a:r>
              <a:rPr lang="en-US" sz="1800" b="1" dirty="0">
                <a:solidFill>
                  <a:srgbClr val="FF0000"/>
                </a:solidFill>
              </a:rPr>
              <a:t>INMAX </a:t>
            </a:r>
            <a:r>
              <a:rPr lang="ru-RU" sz="1800" b="1" dirty="0">
                <a:solidFill>
                  <a:srgbClr val="FF0000"/>
                </a:solidFill>
              </a:rPr>
              <a:t>в рамках Республиканской выставки </a:t>
            </a:r>
            <a:r>
              <a:rPr lang="en-US" sz="1800" b="1" dirty="0">
                <a:solidFill>
                  <a:srgbClr val="FF0000"/>
                </a:solidFill>
              </a:rPr>
              <a:t>SMART PATENT</a:t>
            </a:r>
            <a:r>
              <a:rPr lang="ru-RU" sz="1800" b="1" dirty="0" smtClean="0">
                <a:solidFill>
                  <a:srgbClr val="FF0000"/>
                </a:solidFill>
              </a:rPr>
              <a:t>-19, 11-12 декабря</a:t>
            </a:r>
            <a:endParaRPr lang="ru-RU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73" y="1145340"/>
            <a:ext cx="3407707" cy="5185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Проекты</a:t>
            </a:r>
          </a:p>
          <a:p>
            <a:r>
              <a:rPr lang="ru-RU" sz="1200" b="1" i="1" dirty="0" smtClean="0"/>
              <a:t>Технология переработки железного купороса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 err="1" smtClean="0"/>
              <a:t>Раковец</a:t>
            </a:r>
            <a:r>
              <a:rPr lang="ru-RU" sz="1200" dirty="0" smtClean="0"/>
              <a:t> Р.В., </a:t>
            </a:r>
            <a:r>
              <a:rPr lang="ru-RU" sz="1200" dirty="0" err="1" smtClean="0"/>
              <a:t>Воротницкая</a:t>
            </a:r>
            <a:r>
              <a:rPr lang="ru-RU" sz="1200" dirty="0" smtClean="0"/>
              <a:t> А.И., Воронцов Р.А., Климович В.В., Блинов В.С.</a:t>
            </a:r>
            <a:endParaRPr lang="ru-RU" sz="1200" dirty="0"/>
          </a:p>
          <a:p>
            <a:r>
              <a:rPr lang="ru-RU" sz="1200" b="1" i="1" dirty="0" smtClean="0"/>
              <a:t>Пористые керамические материалы медицинского назначения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 err="1" smtClean="0"/>
              <a:t>Лапковская</a:t>
            </a:r>
            <a:r>
              <a:rPr lang="ru-RU" sz="1200" dirty="0" smtClean="0"/>
              <a:t> Д.А., </a:t>
            </a:r>
            <a:r>
              <a:rPr lang="ru-RU" sz="1200" dirty="0" err="1" smtClean="0"/>
              <a:t>Ксензова</a:t>
            </a:r>
            <a:r>
              <a:rPr lang="ru-RU" sz="1200" dirty="0" smtClean="0"/>
              <a:t> А.Н., </a:t>
            </a:r>
            <a:r>
              <a:rPr lang="ru-RU" sz="1200" dirty="0" err="1" smtClean="0"/>
              <a:t>Беднарик</a:t>
            </a:r>
            <a:r>
              <a:rPr lang="ru-RU" sz="1200" dirty="0" smtClean="0"/>
              <a:t> К.Р.</a:t>
            </a:r>
          </a:p>
          <a:p>
            <a:r>
              <a:rPr lang="ru-RU" sz="1200" b="1" i="1" dirty="0" smtClean="0"/>
              <a:t>Технология производства композиционного антибактериального покрытия</a:t>
            </a:r>
          </a:p>
          <a:p>
            <a:pPr marL="0" indent="0">
              <a:buNone/>
            </a:pPr>
            <a:r>
              <a:rPr lang="ru-RU" sz="1200" dirty="0" err="1" smtClean="0"/>
              <a:t>Ксензова</a:t>
            </a:r>
            <a:r>
              <a:rPr lang="ru-RU" sz="1200" dirty="0" smtClean="0"/>
              <a:t> А.Н., Пянко А.В., </a:t>
            </a:r>
            <a:r>
              <a:rPr lang="ru-RU" sz="1200" dirty="0" err="1" smtClean="0"/>
              <a:t>Жуковень</a:t>
            </a:r>
            <a:r>
              <a:rPr lang="ru-RU" sz="1200" dirty="0" smtClean="0"/>
              <a:t> В.С., Занько А.В.</a:t>
            </a:r>
          </a:p>
          <a:p>
            <a:r>
              <a:rPr lang="ru-RU" sz="1200" b="1" i="1" dirty="0" err="1" smtClean="0"/>
              <a:t>Флебиопин</a:t>
            </a:r>
            <a:endParaRPr lang="ru-RU" sz="1200" b="1" i="1" dirty="0"/>
          </a:p>
          <a:p>
            <a:pPr marL="0" indent="0">
              <a:buNone/>
            </a:pPr>
            <a:r>
              <a:rPr lang="ru-RU" sz="1200" dirty="0" err="1" smtClean="0"/>
              <a:t>Бартош</a:t>
            </a:r>
            <a:r>
              <a:rPr lang="ru-RU" sz="1200" dirty="0" smtClean="0"/>
              <a:t> С.С., </a:t>
            </a:r>
            <a:r>
              <a:rPr lang="ru-RU" sz="1200" dirty="0"/>
              <a:t>Комар </a:t>
            </a:r>
            <a:r>
              <a:rPr lang="ru-RU" sz="1200" dirty="0" smtClean="0"/>
              <a:t>А.И.</a:t>
            </a:r>
          </a:p>
          <a:p>
            <a:r>
              <a:rPr lang="ru-RU" sz="1200" b="1" i="1" dirty="0" smtClean="0"/>
              <a:t>«</a:t>
            </a:r>
            <a:r>
              <a:rPr lang="en-US" sz="1200" b="1" i="1" dirty="0" smtClean="0"/>
              <a:t>GREEN-</a:t>
            </a:r>
            <a:r>
              <a:rPr lang="ru-RU" sz="1200" b="1" i="1" dirty="0" smtClean="0"/>
              <a:t>ТЕХНОЛОГИИ», деревянные окна</a:t>
            </a:r>
          </a:p>
          <a:p>
            <a:pPr marL="0" indent="0">
              <a:buNone/>
            </a:pPr>
            <a:r>
              <a:rPr lang="ru-RU" sz="1200" dirty="0" smtClean="0"/>
              <a:t>Кулик Е.А., Коваленко Л.С., </a:t>
            </a:r>
            <a:r>
              <a:rPr lang="ru-RU" sz="1200" dirty="0" err="1" smtClean="0"/>
              <a:t>Равко</a:t>
            </a:r>
            <a:r>
              <a:rPr lang="ru-RU" sz="1200" dirty="0" smtClean="0"/>
              <a:t> С.А., </a:t>
            </a:r>
            <a:r>
              <a:rPr lang="ru-RU" sz="1200" dirty="0" err="1" smtClean="0"/>
              <a:t>Креч</a:t>
            </a:r>
            <a:r>
              <a:rPr lang="ru-RU" sz="1200" dirty="0" smtClean="0"/>
              <a:t> Е.В., Юровская Ю.Э.</a:t>
            </a:r>
          </a:p>
          <a:p>
            <a:r>
              <a:rPr lang="ru-RU" sz="1200" b="1" i="1" dirty="0" smtClean="0"/>
              <a:t>Высшая школа </a:t>
            </a:r>
            <a:r>
              <a:rPr lang="ru-RU" sz="1200" b="1" i="1" dirty="0" err="1" smtClean="0"/>
              <a:t>урбанистики</a:t>
            </a:r>
            <a:r>
              <a:rPr lang="ru-RU" sz="1200" b="1" i="1" dirty="0" smtClean="0"/>
              <a:t> при БГТУ</a:t>
            </a:r>
          </a:p>
          <a:p>
            <a:pPr marL="0" indent="0">
              <a:buNone/>
            </a:pPr>
            <a:r>
              <a:rPr lang="ru-RU" sz="1200" dirty="0" smtClean="0"/>
              <a:t>Кондратенко Н.С., Трофимович Ф.Д.</a:t>
            </a:r>
          </a:p>
          <a:p>
            <a:r>
              <a:rPr lang="ru-RU" sz="1200" b="1" i="1" dirty="0" smtClean="0"/>
              <a:t>Счастливое долголетие</a:t>
            </a:r>
          </a:p>
          <a:p>
            <a:pPr marL="0" indent="0">
              <a:buNone/>
            </a:pPr>
            <a:r>
              <a:rPr lang="ru-RU" sz="1200" dirty="0" err="1" smtClean="0"/>
              <a:t>Герцик</a:t>
            </a:r>
            <a:r>
              <a:rPr lang="ru-RU" sz="1200" dirty="0" smtClean="0"/>
              <a:t> П.Н., </a:t>
            </a:r>
            <a:r>
              <a:rPr lang="ru-RU" sz="1200" dirty="0" err="1" smtClean="0"/>
              <a:t>Сазончик</a:t>
            </a:r>
            <a:r>
              <a:rPr lang="ru-RU" sz="1200" dirty="0" smtClean="0"/>
              <a:t> П.А., Богданович И.А.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.mail.ru/cgi-bin/readmsg/IMG_20181205_152604.jpg?id=15440149420000000824%3B0%3B3&amp;x-email=klmam85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59732" y="587022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Публикации в сборнике, сертификаты участников, дипломы</a:t>
            </a:r>
            <a:endParaRPr lang="ru-RU" dirty="0"/>
          </a:p>
        </p:txBody>
      </p:sp>
      <p:pic>
        <p:nvPicPr>
          <p:cNvPr id="4098" name="Picture 2" descr="https://sun9-41.userapi.com/c855120/v855120223/19bf53/kJyhP_cGI1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024328"/>
            <a:ext cx="2831643" cy="212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8.userapi.com/c854016/v854016016/1a2505/Egjrybaa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16" y="3237568"/>
            <a:ext cx="2406311" cy="321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3.userapi.com/c856032/v856032339/198a4b/quTf59OsYq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17112"/>
            <a:ext cx="2452264" cy="326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 июня,  </a:t>
            </a:r>
            <a:r>
              <a:rPr lang="ru-RU" b="1" dirty="0" err="1">
                <a:solidFill>
                  <a:srgbClr val="FF0000"/>
                </a:solidFill>
              </a:rPr>
              <a:t>внутривузовский</a:t>
            </a:r>
            <a:r>
              <a:rPr lang="ru-RU" b="1" dirty="0">
                <a:solidFill>
                  <a:srgbClr val="FF0000"/>
                </a:solidFill>
              </a:rPr>
              <a:t> бизнес-конкурс «Переговоры. Торговая сделка. </a:t>
            </a:r>
            <a:r>
              <a:rPr lang="ru-RU" b="1" dirty="0" smtClean="0">
                <a:solidFill>
                  <a:srgbClr val="FF0000"/>
                </a:solidFill>
              </a:rPr>
              <a:t>Рекламация»</a:t>
            </a:r>
          </a:p>
          <a:p>
            <a:r>
              <a:rPr lang="ru-RU" dirty="0"/>
              <a:t>В переговорах приняло участие 14 команд, 57 студентов 2-го и 3-го </a:t>
            </a:r>
            <a:r>
              <a:rPr lang="ru-RU" dirty="0" smtClean="0"/>
              <a:t>курсов</a:t>
            </a:r>
            <a:endParaRPr lang="ru-RU" dirty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53732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результатам бизнес-конкурса студенты награждены грамотами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57062"/>
            <a:ext cx="5436096" cy="311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248"/>
            <a:ext cx="3707904" cy="247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13" y="960373"/>
            <a:ext cx="2890367" cy="3049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91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leftRightArrow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en-US" sz="67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EconoMix CLUB</a:t>
            </a:r>
            <a:endParaRPr lang="ru-RU" sz="6700" b="1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prstGeom prst="flowChartPunchedTap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уметь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делать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побеждать!</a:t>
            </a:r>
            <a:endParaRPr lang="ru-RU" sz="4800" b="1" i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2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5816" y="0"/>
            <a:ext cx="2786050" cy="78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2019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Выставки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Выставка по профориентации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Февраль 2019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От клуба было </a:t>
            </a:r>
            <a:r>
              <a:rPr lang="ru-RU" sz="2800" dirty="0">
                <a:solidFill>
                  <a:srgbClr val="002060"/>
                </a:solidFill>
              </a:rPr>
              <a:t>3</a:t>
            </a:r>
            <a:r>
              <a:rPr lang="ru-RU" sz="2800" dirty="0" smtClean="0">
                <a:solidFill>
                  <a:srgbClr val="002060"/>
                </a:solidFill>
              </a:rPr>
              <a:t> участника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Астапенко Виктория, </a:t>
            </a:r>
            <a:r>
              <a:rPr lang="ru-RU" sz="1600" dirty="0" err="1">
                <a:solidFill>
                  <a:srgbClr val="002060"/>
                </a:solidFill>
              </a:rPr>
              <a:t>Шкапцова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Карина, </a:t>
            </a:r>
            <a:r>
              <a:rPr lang="ru-RU" sz="1600" dirty="0" err="1">
                <a:solidFill>
                  <a:srgbClr val="002060"/>
                </a:solidFill>
              </a:rPr>
              <a:t>Маркушевская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Настя) 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9729"/>
            <a:ext cx="4896544" cy="368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18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Форум молодежи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16-18 апреля </a:t>
            </a:r>
            <a:r>
              <a:rPr lang="ru-RU" sz="2400" dirty="0" smtClean="0">
                <a:solidFill>
                  <a:srgbClr val="002060"/>
                </a:solidFill>
              </a:rPr>
              <a:t>2019 г. </a:t>
            </a:r>
            <a:r>
              <a:rPr lang="ru-RU" sz="2000" dirty="0">
                <a:solidFill>
                  <a:srgbClr val="002060"/>
                </a:solidFill>
              </a:rPr>
              <a:t>XVIII Республиканская выставка научно-методической литературы, педагогического опыта и творчества учащейся молодежи в рамках «Года малой родины»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Участвовали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dirty="0" err="1">
                <a:solidFill>
                  <a:srgbClr val="002060"/>
                </a:solidFill>
              </a:rPr>
              <a:t>Раковец</a:t>
            </a:r>
            <a:r>
              <a:rPr lang="ru-RU" sz="1400" dirty="0">
                <a:solidFill>
                  <a:srgbClr val="002060"/>
                </a:solidFill>
              </a:rPr>
              <a:t> Роза, </a:t>
            </a:r>
            <a:r>
              <a:rPr lang="ru-RU" sz="1400" dirty="0" err="1">
                <a:solidFill>
                  <a:srgbClr val="002060"/>
                </a:solidFill>
              </a:rPr>
              <a:t>Лапковская</a:t>
            </a:r>
            <a:r>
              <a:rPr lang="ru-RU" sz="1400" dirty="0">
                <a:solidFill>
                  <a:srgbClr val="002060"/>
                </a:solidFill>
              </a:rPr>
              <a:t> Дарья, </a:t>
            </a:r>
            <a:r>
              <a:rPr lang="ru-RU" sz="1400" dirty="0" err="1">
                <a:solidFill>
                  <a:srgbClr val="002060"/>
                </a:solidFill>
              </a:rPr>
              <a:t>Маковчик</a:t>
            </a:r>
            <a:r>
              <a:rPr lang="ru-RU" sz="1400" dirty="0">
                <a:solidFill>
                  <a:srgbClr val="002060"/>
                </a:solidFill>
              </a:rPr>
              <a:t> Настя и </a:t>
            </a:r>
            <a:r>
              <a:rPr lang="ru-RU" sz="1400" dirty="0" err="1">
                <a:solidFill>
                  <a:srgbClr val="002060"/>
                </a:solidFill>
              </a:rPr>
              <a:t>Ксензова</a:t>
            </a:r>
            <a:r>
              <a:rPr lang="ru-RU" sz="1400" dirty="0">
                <a:solidFill>
                  <a:srgbClr val="002060"/>
                </a:solidFill>
              </a:rPr>
              <a:t> Настя.</a:t>
            </a:r>
            <a:endParaRPr lang="ru-RU" sz="1600" dirty="0"/>
          </a:p>
        </p:txBody>
      </p:sp>
      <p:pic>
        <p:nvPicPr>
          <p:cNvPr id="3" name="Picture 2" descr="https://psv4.userapi.com/c848420/u133610980/docs/d10/253b4625bfb3/FullSizeRender.jpg?extra=KimV9kQMObCrc-cW0j9JeXtdrcEZXxEIHcZxU88WwMIIcSOkzkMn7_d60k730YMsxFLgtHt4FEozE-NvPd3T8O3Bi0rsT7N4xtNsKt6f-otqFZZVMNbxLJjOcQWTeHy_vI0OBkHZ-M49BwOsDQpElb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61" y="2204864"/>
            <a:ext cx="5446894" cy="408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55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0160" y="129141"/>
            <a:ext cx="85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XII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Международный студенческий коммуникационный форум PR-</a:t>
            </a:r>
            <a:r>
              <a:rPr lang="ru-RU" sz="2000" b="1" dirty="0" err="1">
                <a:solidFill>
                  <a:srgbClr val="C00000"/>
                </a:solidFill>
              </a:rPr>
              <a:t>кветка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март 2019, Минск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4480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От БГТУ участвовало 4 проекта</a:t>
            </a:r>
          </a:p>
          <a:p>
            <a:pPr lvl="0"/>
            <a:r>
              <a:rPr lang="ru-RU" dirty="0" smtClean="0"/>
              <a:t>команды получили сертификаты участников</a:t>
            </a:r>
            <a:endParaRPr lang="ru-RU" dirty="0"/>
          </a:p>
        </p:txBody>
      </p:sp>
      <p:pic>
        <p:nvPicPr>
          <p:cNvPr id="3" name="Picture 2" descr="https://sun9-61.userapi.com/c845021/v845021509/1e2057/jlRzjeODq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00968"/>
            <a:ext cx="576063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4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Всероссийский конкурс студенческий идей «Шаг в будущее – 2019»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534" y="2924944"/>
            <a:ext cx="8090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Участие приняли 5 команд, 2 команды получили диплом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III степени, 3 команды – диплом II 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степени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78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Республиканская олимпиада по менеджменту, </a:t>
            </a:r>
            <a:r>
              <a:rPr lang="ru-RU" sz="24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БелГисс</a:t>
            </a:r>
            <a:r>
              <a:rPr lang="ru-RU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(май</a:t>
            </a:r>
            <a:r>
              <a:rPr lang="ru-RU" sz="2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финал)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0"/>
          <a:stretch/>
        </p:blipFill>
        <p:spPr>
          <a:xfrm>
            <a:off x="5508104" y="2423717"/>
            <a:ext cx="332321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946389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приняли 5 команд</a:t>
            </a:r>
            <a:br>
              <a:rPr lang="ru-RU" dirty="0" smtClean="0"/>
            </a:br>
            <a:r>
              <a:rPr lang="ru-RU" dirty="0" smtClean="0"/>
              <a:t>3 диплома: </a:t>
            </a:r>
            <a:r>
              <a:rPr lang="ru-RU" dirty="0"/>
              <a:t>за системный подход к содержанию презентации, </a:t>
            </a:r>
            <a:r>
              <a:rPr lang="ru-RU" dirty="0" smtClean="0"/>
              <a:t>за </a:t>
            </a:r>
            <a:r>
              <a:rPr lang="ru-RU" dirty="0"/>
              <a:t>креативное командное </a:t>
            </a:r>
            <a:r>
              <a:rPr lang="ru-RU" dirty="0" smtClean="0"/>
              <a:t>выступление, </a:t>
            </a:r>
            <a:r>
              <a:rPr lang="ru-RU" dirty="0"/>
              <a:t>за глубокие знания в области менеджмента качества, проявленные при ответах на вопросы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сертификата участника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63946"/>
            <a:ext cx="4427984" cy="295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91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круглом столе «Студенческое самоуправление и его роль в современном учреждении высшего образования» в рамках I Международного форума молодых управленцев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970" y="1516142"/>
            <a:ext cx="565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Лапковская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Д.А.,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Маркушевская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А.В., Астапенко В.С.)</a:t>
            </a:r>
            <a:endParaRPr lang="en-US" dirty="0"/>
          </a:p>
        </p:txBody>
      </p:sp>
      <p:pic>
        <p:nvPicPr>
          <p:cNvPr id="5122" name="Picture 2" descr="https://sun9-58.userapi.com/c204524/v204524620/67bf3/npYYPYDQX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095477" cy="442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9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«100 идей для Беларуси» городской этап республиканского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Проект «Антибактериальное покрытие» (благодарность)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12" y="4221088"/>
            <a:ext cx="4428092" cy="249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21225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662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424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УВО «Белорусский государственный технологический университет»  инженерно-экономический факультет </vt:lpstr>
      <vt:lpstr>  EconoMix CLUB</vt:lpstr>
      <vt:lpstr>Презентация PowerPoint</vt:lpstr>
      <vt:lpstr>Презентация PowerPoint</vt:lpstr>
      <vt:lpstr>Презентация PowerPoint</vt:lpstr>
      <vt:lpstr>Всероссийский конкурс студенческий идей «Шаг в будущее – 2019» </vt:lpstr>
      <vt:lpstr>Презентация PowerPoint</vt:lpstr>
      <vt:lpstr>Участие в круглом столе «Студенческое самоуправление и его роль в современном учреждении высшего образования» в рамках I Международного форума молодых управленцев</vt:lpstr>
      <vt:lpstr>«100 идей для Беларуси» городской этап республиканского конкурса</vt:lpstr>
      <vt:lpstr>Презентация PowerPoint</vt:lpstr>
      <vt:lpstr>XXIV Белорусский энергетический и экологический форум и Международная специализированная выставка «Энергетика. Экология. Энергосбережение. Электро» (EnergyExpo). 8–11 октября 2019 г.</vt:lpstr>
      <vt:lpstr>XVI Международная научная конференция под эгидой АН РБ «Молодежь в науке 2019»  Проект «Флебиопин» - Савицкий А., Звягинцев В.Б., Бартош С.С., Горелик В.А., Комар А. И. Антибактериальное покрытие – Пянко А.В., Черник А.А., Ксензова А.Н., Муха А.А., Жуковень В.С., Занько А.В. </vt:lpstr>
      <vt:lpstr>Республиканский научно-практический форум INMAX в рамках Республиканской выставки SMART PATENT-19, 11-12 декабря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73</cp:revision>
  <dcterms:created xsi:type="dcterms:W3CDTF">2017-12-12T15:59:51Z</dcterms:created>
  <dcterms:modified xsi:type="dcterms:W3CDTF">2020-02-14T13:32:47Z</dcterms:modified>
</cp:coreProperties>
</file>