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77" r:id="rId4"/>
    <p:sldId id="278" r:id="rId5"/>
    <p:sldId id="279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82" autoAdjust="0"/>
    <p:restoredTop sz="94660"/>
  </p:normalViewPr>
  <p:slideViewPr>
    <p:cSldViewPr>
      <p:cViewPr>
        <p:scale>
          <a:sx n="55" d="100"/>
          <a:sy n="55" d="100"/>
        </p:scale>
        <p:origin x="-17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946B-A056-4667-AE4E-DDCE44F209F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3F4D-7AAE-48FE-8F9D-C4A5661E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715436" cy="1785950"/>
          </a:xfrm>
        </p:spPr>
        <p:txBody>
          <a:bodyPr>
            <a:noAutofit/>
          </a:bodyPr>
          <a:lstStyle/>
          <a:p>
            <a:r>
              <a:rPr lang="ru-RU" sz="2800" b="1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УВО «Белорусский государственный технологический университет»</a:t>
            </a:r>
            <a:br>
              <a:rPr lang="ru-RU" sz="2800" b="1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2800" b="1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1800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инженерно-экономический факультет</a:t>
            </a:r>
            <a:r>
              <a:rPr lang="ru-RU" sz="2800" b="1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B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endParaRPr lang="ru-RU" sz="2800" dirty="0">
              <a:solidFill>
                <a:srgbClr val="B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-13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8722"/>
          <a:stretch/>
        </p:blipFill>
        <p:spPr>
          <a:xfrm>
            <a:off x="1285852" y="2500306"/>
            <a:ext cx="6572296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:\OPEN 2012\Materialy\BSTU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26462"/>
            <a:ext cx="928694" cy="9594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857232"/>
            <a:ext cx="942972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6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en-US" sz="67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EconoMix CLUB</a:t>
            </a:r>
            <a:endParaRPr lang="ru-RU" sz="6700" b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flowChartPunchedTap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делать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побеждать!</a:t>
            </a:r>
            <a:endParaRPr lang="ru-RU" sz="4800" b="1" i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5816" y="0"/>
            <a:ext cx="2786050" cy="78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2016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4" y="226332"/>
            <a:ext cx="860814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2016 г.</a:t>
            </a:r>
            <a:br>
              <a:rPr lang="ru-RU" sz="2400" b="1" dirty="0" smtClean="0"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atin typeface="+mn-lt"/>
                <a:ea typeface="+mn-ea"/>
                <a:cs typeface="+mn-cs"/>
              </a:rPr>
              <a:t>VII Международный чемпионат </a:t>
            </a:r>
            <a:r>
              <a:rPr lang="ru-RU" sz="2400" b="1" dirty="0">
                <a:latin typeface="+mn-lt"/>
                <a:ea typeface="+mn-ea"/>
                <a:cs typeface="+mn-cs"/>
              </a:rPr>
              <a:t>«МОЛОДЕЖЬ В ПРЕДПРИНИМАТЕЛЬСТВЕ -2016»,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Гомель, 19-21 мая </a:t>
            </a:r>
            <a:r>
              <a:rPr lang="ru-RU" sz="2400" b="1" dirty="0"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394" y="1201629"/>
            <a:ext cx="8353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1-е место в лиге</a:t>
            </a:r>
            <a:br>
              <a:rPr lang="ru-RU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в номинации «Лучшая команда»</a:t>
            </a:r>
            <a:br>
              <a:rPr lang="ru-RU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в номинации «Общественное признание</a:t>
            </a:r>
            <a:r>
              <a:rPr lang="ru-RU" b="1" dirty="0" smtClean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8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Фотки\Гомель\Гомель 2\DSC_0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0" y="2708920"/>
            <a:ext cx="4399280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ки\Гомель\Гомель 2\DSC_0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04" y="2708920"/>
            <a:ext cx="4382874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1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4" y="274637"/>
            <a:ext cx="8929085" cy="1143000"/>
          </a:xfrm>
        </p:spPr>
        <p:txBody>
          <a:bodyPr/>
          <a:lstStyle/>
          <a:p>
            <a:r>
              <a:rPr lang="en-US" sz="2400" b="1" dirty="0" smtClean="0">
                <a:latin typeface="+mn-lt"/>
                <a:ea typeface="+mn-ea"/>
                <a:cs typeface="+mn-cs"/>
              </a:rPr>
              <a:t>IX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latin typeface="+mn-lt"/>
                <a:ea typeface="+mn-ea"/>
                <a:cs typeface="+mn-cs"/>
              </a:rPr>
              <a:t>Международный студенческий коммуникационный форум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«PR-</a:t>
            </a:r>
            <a:r>
              <a:rPr lang="ru-RU" sz="2400" b="1" dirty="0" err="1" smtClean="0">
                <a:latin typeface="+mn-lt"/>
                <a:ea typeface="+mn-ea"/>
                <a:cs typeface="+mn-cs"/>
              </a:rPr>
              <a:t>кветка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 2016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»,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Минск, апрель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2016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s://pp.userapi.com/c630627/v630627902/1ca74/VFVhHk_hW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1628801"/>
            <a:ext cx="425017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userapi.com/c630627/v630627902/1c757/3Vft2iDJs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40" y="2924944"/>
            <a:ext cx="4291747" cy="378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6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38" y="126199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+mn-lt"/>
                <a:ea typeface="+mn-ea"/>
                <a:cs typeface="+mn-cs"/>
              </a:rPr>
              <a:t>I Республиканский конкурс  инновационных проектов «</a:t>
            </a:r>
            <a:r>
              <a:rPr lang="ru-RU" sz="2400" b="1" dirty="0" err="1">
                <a:latin typeface="+mn-lt"/>
                <a:ea typeface="+mn-ea"/>
                <a:cs typeface="+mn-cs"/>
              </a:rPr>
              <a:t>InPro</a:t>
            </a:r>
            <a:r>
              <a:rPr lang="ru-RU" sz="2400" b="1" dirty="0">
                <a:latin typeface="+mn-lt"/>
                <a:ea typeface="+mn-ea"/>
                <a:cs typeface="+mn-cs"/>
              </a:rPr>
              <a:t>», БГТУ, 19 октября</a:t>
            </a:r>
          </a:p>
        </p:txBody>
      </p:sp>
      <p:pic>
        <p:nvPicPr>
          <p:cNvPr id="13314" name="Picture 2" descr="https://www.belstu.by/usdata/news/a6a7f4f0-34f7-4dbd-abad-6bb0f7a0e7de/IMG_41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/>
          <a:stretch/>
        </p:blipFill>
        <p:spPr bwMode="auto">
          <a:xfrm>
            <a:off x="-24229" y="3154042"/>
            <a:ext cx="5047245" cy="317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768" y="1434421"/>
            <a:ext cx="887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Гран-при, диплом 1 степени, диплом 3 степени в секции “Инновации в промышленности, а также 3 место в секции «Социальные проекты» </a:t>
            </a:r>
            <a:endParaRPr lang="ru-RU" sz="2400" b="1" dirty="0">
              <a:solidFill>
                <a:srgbClr val="8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https://www.belstu.by/usdata/news/a6a7f4f0-34f7-4dbd-abad-6bb0f7a0e7de/IMG_4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89" y="3154042"/>
            <a:ext cx="3576426" cy="317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3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772" y="126199"/>
            <a:ext cx="9389940" cy="1143000"/>
          </a:xfrm>
        </p:spPr>
        <p:txBody>
          <a:bodyPr/>
          <a:lstStyle/>
          <a:p>
            <a:r>
              <a:rPr lang="be-BY" sz="2300" b="1" dirty="0">
                <a:latin typeface="+mn-lt"/>
                <a:ea typeface="+mn-ea"/>
                <a:cs typeface="+mn-cs"/>
              </a:rPr>
              <a:t>Международный форум студенческой и учащейся молодёжи «Первый шаг в науку – 2016</a:t>
            </a:r>
            <a:r>
              <a:rPr lang="be-BY" sz="2300" b="1" dirty="0" smtClean="0">
                <a:latin typeface="+mn-lt"/>
                <a:ea typeface="+mn-ea"/>
                <a:cs typeface="+mn-cs"/>
              </a:rPr>
              <a:t>»,</a:t>
            </a:r>
            <a:br>
              <a:rPr lang="be-BY" sz="2300" b="1" dirty="0" smtClean="0">
                <a:latin typeface="+mn-lt"/>
                <a:ea typeface="+mn-ea"/>
                <a:cs typeface="+mn-cs"/>
              </a:rPr>
            </a:br>
            <a:r>
              <a:rPr lang="be-BY" sz="2300" b="1" dirty="0" smtClean="0">
                <a:latin typeface="+mn-lt"/>
                <a:ea typeface="+mn-ea"/>
                <a:cs typeface="+mn-cs"/>
              </a:rPr>
              <a:t>бизнес-инкубатор </a:t>
            </a:r>
            <a:r>
              <a:rPr lang="be-BY" sz="2300" b="1" dirty="0">
                <a:latin typeface="+mn-lt"/>
                <a:ea typeface="+mn-ea"/>
                <a:cs typeface="+mn-cs"/>
              </a:rPr>
              <a:t>Парка высоких технологий, </a:t>
            </a:r>
            <a:r>
              <a:rPr lang="be-BY" sz="2300" b="1" dirty="0" smtClean="0">
                <a:latin typeface="+mn-lt"/>
                <a:ea typeface="+mn-ea"/>
                <a:cs typeface="+mn-cs"/>
              </a:rPr>
              <a:t>4 ноября 2016</a:t>
            </a:r>
            <a:endParaRPr lang="ru-RU" sz="23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https://www.belstu.by/usdata/news/6dc23319-f99d-4349-9c44-bb4afc3b972f/%D0%91%D0%B5%D0%B7%D1%8B%D0%BC%D1%8F%D0%BD%D0%BD%D1%8B%D0%B9%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78" y="2835890"/>
            <a:ext cx="2543826" cy="230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www.belstu.by/usdata/news/6dc23319-f99d-4349-9c44-bb4afc3b972f/%D0%91%D0%B5%D0%B7%D1%8B%D0%BC%D1%8F%D0%BD%D0%BD%D1%8B%D0%B9%2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r="3056" b="2427"/>
          <a:stretch/>
        </p:blipFill>
        <p:spPr bwMode="auto">
          <a:xfrm>
            <a:off x="401331" y="2642554"/>
            <a:ext cx="3346756" cy="268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www.belstu.by/usdata/news/6dc23319-f99d-4349-9c44-bb4afc3b972f/%D0%91%D0%B5%D0%B7%D1%8B%D0%BC%D1%8F%D0%BD%D0%BD%D1%8B%D0%B9%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58" y="3986717"/>
            <a:ext cx="2649922" cy="239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belstu.by/usdata/news/6dc23319-f99d-4349-9c44-bb4afc3b972f/%D0%91%D0%B5%D0%B7%D1%8B%D0%BC%D1%8F%D0%BD%D0%BD%D1%8B%D0%B9%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24" y="4273903"/>
            <a:ext cx="2511088" cy="239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9005" y="1843773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dirty="0" smtClean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</a:t>
            </a:r>
            <a:r>
              <a:rPr lang="be-BY" sz="24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степени </a:t>
            </a:r>
            <a:endParaRPr lang="ru-RU" sz="2400" b="1" dirty="0">
              <a:solidFill>
                <a:srgbClr val="8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4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400" b="1" dirty="0">
                <a:latin typeface="+mn-lt"/>
                <a:ea typeface="+mn-ea"/>
                <a:cs typeface="+mn-cs"/>
              </a:rPr>
              <a:t>Ярмарка инновационных идей  «Smart Patent’16» в рамках инновационной недели «INMAX’16»  </a:t>
            </a:r>
            <a:r>
              <a:rPr lang="be-BY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be-BY" sz="2400" b="1" dirty="0" smtClean="0">
                <a:latin typeface="+mn-lt"/>
                <a:ea typeface="+mn-ea"/>
                <a:cs typeface="+mn-cs"/>
              </a:rPr>
            </a:br>
            <a:r>
              <a:rPr lang="be-BY" sz="2400" b="1" dirty="0" smtClean="0">
                <a:latin typeface="+mn-lt"/>
                <a:ea typeface="+mn-ea"/>
                <a:cs typeface="+mn-cs"/>
              </a:rPr>
              <a:t>30-31 ноября, г.Минск</a:t>
            </a:r>
            <a:br>
              <a:rPr lang="be-BY" sz="2400" b="1" dirty="0" smtClean="0">
                <a:latin typeface="+mn-lt"/>
                <a:ea typeface="+mn-ea"/>
                <a:cs typeface="+mn-cs"/>
              </a:rPr>
            </a:br>
            <a:r>
              <a:rPr lang="be-BY" sz="27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 проектов представлял СНИЭК «</a:t>
            </a:r>
            <a:r>
              <a:rPr lang="en-US" sz="27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EconoMix</a:t>
            </a:r>
            <a:r>
              <a:rPr lang="be-BY" sz="27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endParaRPr lang="ru-RU" sz="2700" b="1" dirty="0">
              <a:solidFill>
                <a:srgbClr val="8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s://www.belstu.by/usdata/news/4c3ed26c-06b5-47f4-8736-6e0f0d9ca9a0/_FOT55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17752"/>
          <a:stretch/>
        </p:blipFill>
        <p:spPr bwMode="auto">
          <a:xfrm>
            <a:off x="248232" y="1916832"/>
            <a:ext cx="8716256" cy="427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4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+mn-lt"/>
                <a:ea typeface="+mn-ea"/>
                <a:cs typeface="+mn-cs"/>
              </a:rPr>
              <a:t>IV Международная студенческая олимпиада по менеджменту и экономике «Бизнес-проект». 6-8 декабря 2016 г., г. Минск, ГИУСТ БГУ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695" y="1342106"/>
            <a:ext cx="7834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бизнес-предложений – 6 проектов</a:t>
            </a:r>
          </a:p>
          <a:p>
            <a:pPr algn="ctr"/>
            <a:r>
              <a:rPr lang="ru-RU" sz="24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за победу в номинации «Чистый мир»</a:t>
            </a:r>
          </a:p>
          <a:p>
            <a:pPr algn="ctr"/>
            <a:r>
              <a:rPr lang="ru-RU" sz="2400" b="1" dirty="0">
                <a:solidFill>
                  <a:srgbClr val="8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место по результатам тестирования</a:t>
            </a:r>
          </a:p>
        </p:txBody>
      </p:sp>
      <p:pic>
        <p:nvPicPr>
          <p:cNvPr id="16386" name="Picture 2" descr="https://www.belstu.by/usdata/news/26f56c82-3105-4274-9c38-2d25e95540d0/2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67" y="2542436"/>
            <a:ext cx="6336608" cy="390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8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УВО «Белорусский государственный технологический университет»  инженерно-экономический факультет </vt:lpstr>
      <vt:lpstr>  EconoMix CLUB</vt:lpstr>
      <vt:lpstr>2016 г. VII Международный чемпионат «МОЛОДЕЖЬ В ПРЕДПРИНИМАТЕЛЬСТВЕ -2016», Гомель, 19-21 мая  </vt:lpstr>
      <vt:lpstr>IX Международный студенческий коммуникационный форум «PR-кветка 2016», Минск, апрель 2016</vt:lpstr>
      <vt:lpstr>I Республиканский конкурс  инновационных проектов «InPro», БГТУ, 19 октября</vt:lpstr>
      <vt:lpstr>Международный форум студенческой и учащейся молодёжи «Первый шаг в науку – 2016», бизнес-инкубатор Парка высоких технологий, 4 ноября 2016</vt:lpstr>
      <vt:lpstr>Ярмарка инновационных идей  «Smart Patent’16» в рамках инновационной недели «INMAX’16»   30-31 ноября, г.Минск 10 проектов представлял СНИЭК «EconoMix»</vt:lpstr>
      <vt:lpstr>IV Международная студенческая олимпиада по менеджменту и экономике «Бизнес-проект». 6-8 декабря 2016 г., г. Минск, ГИУСТ БГУ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</cp:lastModifiedBy>
  <cp:revision>23</cp:revision>
  <dcterms:created xsi:type="dcterms:W3CDTF">2017-12-12T15:59:51Z</dcterms:created>
  <dcterms:modified xsi:type="dcterms:W3CDTF">2019-06-17T01:40:26Z</dcterms:modified>
</cp:coreProperties>
</file>