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7A84-2B99-4D52-8E78-5FFDA16A842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F5BE-C0F5-4463-B1F5-3226D1CFC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7A84-2B99-4D52-8E78-5FFDA16A842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F5BE-C0F5-4463-B1F5-3226D1CFC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7A84-2B99-4D52-8E78-5FFDA16A842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F5BE-C0F5-4463-B1F5-3226D1CFC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7A84-2B99-4D52-8E78-5FFDA16A842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F5BE-C0F5-4463-B1F5-3226D1CFC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7A84-2B99-4D52-8E78-5FFDA16A842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F5BE-C0F5-4463-B1F5-3226D1CFC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7A84-2B99-4D52-8E78-5FFDA16A842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F5BE-C0F5-4463-B1F5-3226D1CFC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7A84-2B99-4D52-8E78-5FFDA16A842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F5BE-C0F5-4463-B1F5-3226D1CFC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7A84-2B99-4D52-8E78-5FFDA16A842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F5BE-C0F5-4463-B1F5-3226D1CFC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7A84-2B99-4D52-8E78-5FFDA16A842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F5BE-C0F5-4463-B1F5-3226D1CFC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7A84-2B99-4D52-8E78-5FFDA16A842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F5BE-C0F5-4463-B1F5-3226D1CFC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7A84-2B99-4D52-8E78-5FFDA16A842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F5BE-C0F5-4463-B1F5-3226D1CFC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17A84-2B99-4D52-8E78-5FFDA16A842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4F5BE-C0F5-4463-B1F5-3226D1CFCD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4E5B6F">
                    <a:shade val="90000"/>
                  </a:srgbClr>
                </a:solidFill>
              </a:rPr>
              <a:pPr/>
              <a:t>1</a:t>
            </a:fld>
            <a:endParaRPr lang="be-BY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352928" cy="58326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VI</a:t>
            </a:r>
            <a:r>
              <a:rPr lang="ru-RU" b="1" dirty="0" smtClean="0">
                <a:solidFill>
                  <a:srgbClr val="002060"/>
                </a:solidFill>
              </a:rPr>
              <a:t> Международный чемпионат «Молодежь в предпринимательстве-2014» 14-16 мая, г. </a:t>
            </a:r>
            <a:r>
              <a:rPr lang="ru-RU" b="1" smtClean="0">
                <a:solidFill>
                  <a:srgbClr val="002060"/>
                </a:solidFill>
              </a:rPr>
              <a:t>Гомель </a:t>
            </a:r>
            <a:r>
              <a:rPr lang="ru-RU" b="1" smtClean="0">
                <a:solidFill>
                  <a:srgbClr val="FF0000"/>
                </a:solidFill>
                <a:latin typeface="Candara" panose="020E0502030303020204" pitchFamily="34" charset="0"/>
                <a:ea typeface="Batang" panose="02030600000101010101" pitchFamily="18" charset="-127"/>
              </a:rPr>
              <a:t>Диплом </a:t>
            </a:r>
            <a:r>
              <a:rPr lang="ru-RU" b="1" dirty="0">
                <a:solidFill>
                  <a:srgbClr val="FF0000"/>
                </a:solidFill>
                <a:latin typeface="Candara" panose="020E0502030303020204" pitchFamily="34" charset="0"/>
                <a:ea typeface="Batang" panose="02030600000101010101" pitchFamily="18" charset="-127"/>
              </a:rPr>
              <a:t>2-й степени в 1-й </a:t>
            </a:r>
            <a:r>
              <a:rPr lang="ru-RU" b="1" dirty="0" smtClean="0">
                <a:solidFill>
                  <a:srgbClr val="FF0000"/>
                </a:solidFill>
                <a:latin typeface="Candara" panose="020E0502030303020204" pitchFamily="34" charset="0"/>
                <a:ea typeface="Batang" panose="02030600000101010101" pitchFamily="18" charset="-127"/>
              </a:rPr>
              <a:t>лиге, кубок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b="1" dirty="0"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algn="l"/>
            <a:endParaRPr lang="ru-RU" dirty="0">
              <a:latin typeface="Book Antiqua" panose="0204060205030503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b="1" dirty="0"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H:\на сайт\гомель\IMG_322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786058"/>
            <a:ext cx="4643438" cy="350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932" y="2786058"/>
            <a:ext cx="45052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3501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1516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</dc:creator>
  <cp:lastModifiedBy>TEST</cp:lastModifiedBy>
  <cp:revision>1</cp:revision>
  <dcterms:created xsi:type="dcterms:W3CDTF">2016-05-16T14:13:54Z</dcterms:created>
  <dcterms:modified xsi:type="dcterms:W3CDTF">2016-05-16T14:15:05Z</dcterms:modified>
</cp:coreProperties>
</file>