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8273-742E-4BAC-8DB6-2121D780AE5E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1D41B-8BFC-4129-A2A5-FA3120368C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8273-742E-4BAC-8DB6-2121D780AE5E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1D41B-8BFC-4129-A2A5-FA3120368C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8273-742E-4BAC-8DB6-2121D780AE5E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1D41B-8BFC-4129-A2A5-FA3120368C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8273-742E-4BAC-8DB6-2121D780AE5E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1D41B-8BFC-4129-A2A5-FA3120368C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8273-742E-4BAC-8DB6-2121D780AE5E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1D41B-8BFC-4129-A2A5-FA3120368C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8273-742E-4BAC-8DB6-2121D780AE5E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1D41B-8BFC-4129-A2A5-FA3120368C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8273-742E-4BAC-8DB6-2121D780AE5E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1D41B-8BFC-4129-A2A5-FA3120368C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8273-742E-4BAC-8DB6-2121D780AE5E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1D41B-8BFC-4129-A2A5-FA3120368C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8273-742E-4BAC-8DB6-2121D780AE5E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1D41B-8BFC-4129-A2A5-FA3120368C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8273-742E-4BAC-8DB6-2121D780AE5E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1D41B-8BFC-4129-A2A5-FA3120368C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8273-742E-4BAC-8DB6-2121D780AE5E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1D41B-8BFC-4129-A2A5-FA3120368C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98273-742E-4BAC-8DB6-2121D780AE5E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1D41B-8BFC-4129-A2A5-FA3120368C5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869" y="3214686"/>
            <a:ext cx="5572132" cy="36433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481"/>
            <a:ext cx="4076969" cy="30273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9297" y="0"/>
            <a:ext cx="4094703" cy="25987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C1692-E723-4BBA-823D-87CDCA2BAF5D}" type="slidenum">
              <a:rPr lang="be-BY" smtClean="0">
                <a:solidFill>
                  <a:srgbClr val="D6ECFF">
                    <a:shade val="90000"/>
                  </a:srgbClr>
                </a:solidFill>
              </a:rPr>
              <a:pPr/>
              <a:t>1</a:t>
            </a:fld>
            <a:endParaRPr lang="be-BY">
              <a:solidFill>
                <a:srgbClr val="D6ECFF">
                  <a:shade val="90000"/>
                </a:srgbClr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685832"/>
            <a:ext cx="3786182" cy="31721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298" y="0"/>
            <a:ext cx="2714644" cy="18112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2357430"/>
            <a:ext cx="1785950" cy="37861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34524064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TEST</dc:creator>
  <cp:lastModifiedBy>TEST</cp:lastModifiedBy>
  <cp:revision>1</cp:revision>
  <dcterms:created xsi:type="dcterms:W3CDTF">2016-05-16T14:08:20Z</dcterms:created>
  <dcterms:modified xsi:type="dcterms:W3CDTF">2016-05-16T14:08:43Z</dcterms:modified>
</cp:coreProperties>
</file>