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81EC-D601-4641-A264-7BEE9BCF793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BF23-2065-4F95-B2EF-E3C79B912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81EC-D601-4641-A264-7BEE9BCF793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BF23-2065-4F95-B2EF-E3C79B912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81EC-D601-4641-A264-7BEE9BCF793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BF23-2065-4F95-B2EF-E3C79B912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81EC-D601-4641-A264-7BEE9BCF793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BF23-2065-4F95-B2EF-E3C79B912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81EC-D601-4641-A264-7BEE9BCF793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BF23-2065-4F95-B2EF-E3C79B912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81EC-D601-4641-A264-7BEE9BCF793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BF23-2065-4F95-B2EF-E3C79B912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81EC-D601-4641-A264-7BEE9BCF793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BF23-2065-4F95-B2EF-E3C79B912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81EC-D601-4641-A264-7BEE9BCF793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BF23-2065-4F95-B2EF-E3C79B912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81EC-D601-4641-A264-7BEE9BCF793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BF23-2065-4F95-B2EF-E3C79B912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81EC-D601-4641-A264-7BEE9BCF793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BF23-2065-4F95-B2EF-E3C79B912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81EC-D601-4641-A264-7BEE9BCF793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DBF23-2065-4F95-B2EF-E3C79B912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981EC-D601-4641-A264-7BEE9BCF793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DBF23-2065-4F95-B2EF-E3C79B912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7839920" cy="321471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Открытый чемпионат «Молодежь в предпринимательстве-2012»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г.Гомель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Кубок за 3 место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Сертификат участников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1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pic>
        <p:nvPicPr>
          <p:cNvPr id="5" name="Рисунок 4" descr="Изображение 11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0" y="3571876"/>
            <a:ext cx="557216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4" descr="Кубок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6786546" y="1357298"/>
            <a:ext cx="2357454" cy="5500702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0" y="0"/>
            <a:ext cx="2786050" cy="7857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2012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год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779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10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000246"/>
            <a:ext cx="3701136" cy="485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5008" y="0"/>
            <a:ext cx="3428992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1"/>
            <a:ext cx="3571868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77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-214338"/>
            <a:ext cx="3357554" cy="447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 ключей фестиваля «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11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pic>
        <p:nvPicPr>
          <p:cNvPr id="5" name="Рисунок 4" descr="IMG_1136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0" y="1142984"/>
            <a:ext cx="3000396" cy="1428760"/>
          </a:xfrm>
          <a:prstGeom prst="rect">
            <a:avLst/>
          </a:prstGeom>
        </p:spPr>
      </p:pic>
      <p:pic>
        <p:nvPicPr>
          <p:cNvPr id="9" name="Рисунок 8" descr="IMG_1087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5643570" y="1214422"/>
            <a:ext cx="3357586" cy="2476496"/>
          </a:xfrm>
          <a:prstGeom prst="rect">
            <a:avLst/>
          </a:prstGeom>
        </p:spPr>
      </p:pic>
      <p:pic>
        <p:nvPicPr>
          <p:cNvPr id="10" name="Рисунок 9" descr="IMG_1104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143372" y="3500438"/>
            <a:ext cx="3000396" cy="1976430"/>
          </a:xfrm>
          <a:prstGeom prst="rect">
            <a:avLst/>
          </a:prstGeom>
        </p:spPr>
      </p:pic>
      <p:pic>
        <p:nvPicPr>
          <p:cNvPr id="11" name="Рисунок 10" descr="IMG_1065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0" y="2571744"/>
            <a:ext cx="2357454" cy="1904992"/>
          </a:xfrm>
          <a:prstGeom prst="rect">
            <a:avLst/>
          </a:prstGeom>
        </p:spPr>
      </p:pic>
      <p:pic>
        <p:nvPicPr>
          <p:cNvPr id="12" name="Рисунок 11" descr="IMG_1052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tretch>
            <a:fillRect/>
          </a:stretch>
        </p:blipFill>
        <p:spPr>
          <a:xfrm>
            <a:off x="5643570" y="4786298"/>
            <a:ext cx="3500430" cy="20717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1942"/>
            <a:ext cx="4572953" cy="2643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928670"/>
            <a:ext cx="4143404" cy="276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462174" cy="635798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/>
              </a:rPr>
              <a:t>Международная </a:t>
            </a:r>
            <a:r>
              <a:rPr lang="ru-RU" sz="4000" b="1" dirty="0">
                <a:solidFill>
                  <a:srgbClr val="002060"/>
                </a:solidFill>
                <a:effectLst/>
              </a:rPr>
              <a:t>конференция </a:t>
            </a:r>
            <a:r>
              <a:rPr lang="ru-RU" sz="4000" b="1" dirty="0" err="1">
                <a:solidFill>
                  <a:srgbClr val="002060"/>
                </a:solidFill>
                <a:effectLst/>
              </a:rPr>
              <a:t>Advanced</a:t>
            </a:r>
            <a:r>
              <a:rPr lang="ru-RU" sz="4000" b="1" dirty="0">
                <a:solidFill>
                  <a:srgbClr val="002060"/>
                </a:solidFill>
                <a:effectLst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/>
              </a:rPr>
              <a:t>Branding</a:t>
            </a:r>
            <a:r>
              <a:rPr lang="ru-RU" sz="4000" dirty="0" smtClean="0">
                <a:solidFill>
                  <a:srgbClr val="002060"/>
                </a:solidFill>
                <a:effectLst/>
              </a:rPr>
              <a:t> </a:t>
            </a:r>
            <a:br>
              <a:rPr lang="ru-RU" sz="4000" dirty="0" smtClean="0">
                <a:solidFill>
                  <a:srgbClr val="002060"/>
                </a:solidFill>
                <a:effectLst/>
              </a:rPr>
            </a:br>
            <a:r>
              <a:rPr lang="ru-RU" sz="3600" b="1" dirty="0" smtClean="0">
                <a:solidFill>
                  <a:srgbClr val="002060"/>
                </a:solidFill>
                <a:effectLst/>
              </a:rPr>
              <a:t>4-5 октября 2012</a:t>
            </a:r>
            <a:r>
              <a:rPr lang="en-US" sz="3600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ffectLst/>
              </a:rPr>
              <a:t> г.</a:t>
            </a:r>
            <a:r>
              <a:rPr lang="ru-RU" sz="3600" b="1" dirty="0" smtClean="0">
                <a:solidFill>
                  <a:sysClr val="windowText" lastClr="000000"/>
                </a:solidFill>
                <a:effectLst/>
              </a:rPr>
              <a:t/>
            </a:r>
            <a:br>
              <a:rPr lang="ru-RU" sz="3600" b="1" dirty="0" smtClean="0">
                <a:solidFill>
                  <a:sysClr val="windowText" lastClr="000000"/>
                </a:solidFill>
                <a:effectLst/>
              </a:rPr>
            </a:br>
            <a:r>
              <a:rPr lang="en-US" sz="4000" b="1" dirty="0" smtClean="0">
                <a:solidFill>
                  <a:sysClr val="windowText" lastClr="000000"/>
                </a:solidFill>
                <a:effectLst/>
              </a:rPr>
              <a:t/>
            </a:r>
            <a:br>
              <a:rPr lang="en-US" sz="4000" b="1" dirty="0" smtClean="0">
                <a:solidFill>
                  <a:sysClr val="windowText" lastClr="000000"/>
                </a:solidFill>
                <a:effectLst/>
              </a:rPr>
            </a:br>
            <a:r>
              <a:rPr lang="ru-RU" sz="2400" b="1" dirty="0" smtClean="0">
                <a:solidFill>
                  <a:sysClr val="windowText" lastClr="000000"/>
                </a:solidFill>
                <a:effectLst/>
              </a:rPr>
              <a:t>Проведены</a:t>
            </a:r>
            <a:r>
              <a:rPr lang="ru-RU" sz="2400" dirty="0" smtClean="0">
                <a:solidFill>
                  <a:sysClr val="windowText" lastClr="000000"/>
                </a:solidFill>
                <a:effectLst/>
              </a:rPr>
              <a:t> 2 конкурса: межвузовский конкурс в рамках Международной программы </a:t>
            </a:r>
            <a:r>
              <a:rPr lang="ru-RU" sz="2400" dirty="0" err="1" smtClean="0">
                <a:solidFill>
                  <a:sysClr val="windowText" lastClr="000000"/>
                </a:solidFill>
                <a:effectLst/>
              </a:rPr>
              <a:t>Nima</a:t>
            </a:r>
            <a:r>
              <a:rPr lang="ru-RU" sz="2400" dirty="0" smtClean="0">
                <a:solidFill>
                  <a:sysClr val="windowText" lastClr="000000"/>
                </a:solidFill>
                <a:effectLst/>
              </a:rPr>
              <a:t> – по решению кейсов и межвузовский конкурс в рамках Международной Программы  развития предпринимательства «Сделай правильный старт». В двух конкурсах приняли участие студенты 20 вузов Республики Беларусь (80 решений и проектов)</a:t>
            </a:r>
            <a:br>
              <a:rPr lang="ru-RU" sz="2400" dirty="0" smtClean="0">
                <a:solidFill>
                  <a:sysClr val="windowText" lastClr="000000"/>
                </a:solidFill>
                <a:effectLst/>
              </a:rPr>
            </a:br>
            <a:endParaRPr lang="ru-RU" sz="2400" b="1" dirty="0"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12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666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2286016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5 </a:t>
            </a:r>
            <a:r>
              <a:rPr lang="ru-RU" b="1" i="1" dirty="0">
                <a:solidFill>
                  <a:srgbClr val="FF0000"/>
                </a:solidFill>
              </a:rPr>
              <a:t>дипломов участников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7</a:t>
            </a:r>
            <a:r>
              <a:rPr lang="ru-RU" b="1" i="1" dirty="0">
                <a:solidFill>
                  <a:srgbClr val="FF0000"/>
                </a:solidFill>
              </a:rPr>
              <a:t> дипломов </a:t>
            </a:r>
            <a:r>
              <a:rPr lang="ru-RU" b="1" i="1" dirty="0" smtClean="0">
                <a:solidFill>
                  <a:srgbClr val="FF0000"/>
                </a:solidFill>
              </a:rPr>
              <a:t>финалистов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1 диплом победителя </a:t>
            </a:r>
            <a:r>
              <a:rPr lang="ru-RU" b="1" i="1" dirty="0"/>
              <a:t>межвузовского конкурса в рамках Международной программы развития предпринимательства (Игорь </a:t>
            </a:r>
            <a:r>
              <a:rPr lang="ru-RU" b="1" i="1" dirty="0" smtClean="0"/>
              <a:t>Васильев</a:t>
            </a:r>
            <a:r>
              <a:rPr lang="ru-RU" dirty="0" smtClean="0"/>
              <a:t>).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13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pic>
        <p:nvPicPr>
          <p:cNvPr id="5" name="Рисунок 4" descr="IMG_282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500034" y="2285992"/>
            <a:ext cx="7929618" cy="4572008"/>
          </a:xfrm>
          <a:prstGeom prst="foldedCorner">
            <a:avLst/>
          </a:prstGeom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050547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42852"/>
            <a:ext cx="2231003" cy="29967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D6ECFF">
                    <a:shade val="90000"/>
                  </a:srgbClr>
                </a:solidFill>
              </a:rPr>
              <a:pPr/>
              <a:t>14</a:t>
            </a:fld>
            <a:endParaRPr lang="be-BY">
              <a:solidFill>
                <a:srgbClr val="D6ECFF">
                  <a:shade val="90000"/>
                </a:srgb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420" y="0"/>
            <a:ext cx="1904580" cy="2534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0"/>
            <a:ext cx="2096121" cy="27835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1586514"/>
            <a:ext cx="3929058" cy="5271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4667970"/>
            <a:ext cx="1643049" cy="2190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60" y="4085755"/>
            <a:ext cx="2071702" cy="27722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0"/>
            <a:ext cx="2857520" cy="38064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3500438"/>
            <a:ext cx="2423034" cy="32177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357430"/>
            <a:ext cx="1553759" cy="20716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270358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15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000240"/>
            <a:ext cx="78581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/>
              <a:t>Второй тур (заочный).</a:t>
            </a:r>
            <a:r>
              <a:rPr lang="ru-RU" sz="2500" dirty="0" smtClean="0"/>
              <a:t> Приняли участие 6 команд экономического клуба «</a:t>
            </a:r>
            <a:r>
              <a:rPr lang="en-US" sz="2500" dirty="0" err="1" smtClean="0"/>
              <a:t>Economix</a:t>
            </a:r>
            <a:r>
              <a:rPr lang="ru-RU" sz="2500" dirty="0" smtClean="0"/>
              <a:t>». 6 публикаций в сборнике участников.</a:t>
            </a:r>
          </a:p>
          <a:p>
            <a:pPr algn="ctr"/>
            <a:r>
              <a:rPr lang="ru-RU" sz="2500" b="1" dirty="0" smtClean="0"/>
              <a:t>Третий (очный) тур </a:t>
            </a:r>
            <a:r>
              <a:rPr lang="ru-RU" sz="2500" dirty="0" smtClean="0"/>
              <a:t>– 4-6 декабря 2012г. 20 команд (ведущие вузы Республики Беларусь, Российской Федерации (2 команд), Украины (1 команды), Польши (1 команда), Казахстана (1 команда) и Грузии (1 команда). Участвовали  2 команды из БГТУ</a:t>
            </a:r>
            <a:endParaRPr lang="ru-RU" sz="25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002060"/>
                </a:solidFill>
                <a:effectLst/>
              </a:rPr>
              <a:t>II</a:t>
            </a:r>
            <a:r>
              <a:rPr lang="ru-RU" sz="4400" dirty="0" smtClean="0">
                <a:solidFill>
                  <a:srgbClr val="002060"/>
                </a:solidFill>
                <a:effectLst/>
              </a:rPr>
              <a:t> Международная олимпиада </a:t>
            </a:r>
            <a:r>
              <a:rPr lang="ru-RU" sz="2700" dirty="0" smtClean="0">
                <a:solidFill>
                  <a:srgbClr val="002060"/>
                </a:solidFill>
                <a:effectLst/>
              </a:rPr>
              <a:t>студентов вузов по менеджменту и экономике «Бизнес-проект» г. Минск, ГИУСТ БГУ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xmlns="" val="1943619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714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Диплом за победу в номинации «За инновацию в туристической сфере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16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pic>
        <p:nvPicPr>
          <p:cNvPr id="7" name="Рисунок 6" descr="IMG_3117.jpg"/>
          <p:cNvPicPr>
            <a:picLocks noChangeAspect="1"/>
          </p:cNvPicPr>
          <p:nvPr/>
        </p:nvPicPr>
        <p:blipFill>
          <a:blip r:embed="rId2" cstate="print"/>
          <a:srcRect l="10811"/>
          <a:stretch>
            <a:fillRect/>
          </a:stretch>
        </p:blipFill>
        <p:spPr>
          <a:xfrm>
            <a:off x="5715008" y="1928802"/>
            <a:ext cx="2357454" cy="292895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 descr="IMG_3088.jpg"/>
          <p:cNvPicPr>
            <a:picLocks noChangeAspect="1"/>
          </p:cNvPicPr>
          <p:nvPr/>
        </p:nvPicPr>
        <p:blipFill>
          <a:blip r:embed="rId3" cstate="print"/>
          <a:srcRect l="14035" t="-2069" r="12281"/>
          <a:stretch>
            <a:fillRect/>
          </a:stretch>
        </p:blipFill>
        <p:spPr>
          <a:xfrm>
            <a:off x="1000100" y="2071678"/>
            <a:ext cx="3000396" cy="352423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 descr="IMG_3090.jpg"/>
          <p:cNvPicPr>
            <a:picLocks noChangeAspect="1"/>
          </p:cNvPicPr>
          <p:nvPr/>
        </p:nvPicPr>
        <p:blipFill>
          <a:blip r:embed="rId4" cstate="print"/>
          <a:srcRect l="15909"/>
          <a:stretch>
            <a:fillRect/>
          </a:stretch>
        </p:blipFill>
        <p:spPr>
          <a:xfrm>
            <a:off x="3857620" y="3500438"/>
            <a:ext cx="5286380" cy="2976562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492560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Диплом 3 мес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14686"/>
            <a:ext cx="478631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2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pic>
        <p:nvPicPr>
          <p:cNvPr id="6" name="Содержимое 4" descr="Дипл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0"/>
            <a:ext cx="2571747" cy="35719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2" descr="F:\ \Для выставки 2012 г\Гомель.jpg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643314"/>
            <a:ext cx="4074892" cy="3071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26"/>
          <a:stretch/>
        </p:blipFill>
        <p:spPr>
          <a:xfrm>
            <a:off x="0" y="142852"/>
            <a:ext cx="5857916" cy="277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5929378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Международный фестиваль географического маркетинга и </a:t>
            </a:r>
            <a:r>
              <a:rPr lang="ru-RU" sz="3100" b="1" dirty="0" err="1">
                <a:solidFill>
                  <a:srgbClr val="C00000"/>
                </a:solidFill>
              </a:rPr>
              <a:t>брендинга</a:t>
            </a:r>
            <a:r>
              <a:rPr lang="ru-RU" sz="3100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en-US" b="1" dirty="0">
                <a:solidFill>
                  <a:srgbClr val="C00000"/>
                </a:solidFill>
              </a:rPr>
              <a:t>OPEN</a:t>
            </a:r>
            <a:r>
              <a:rPr lang="ru-RU" b="1" dirty="0" smtClean="0">
                <a:solidFill>
                  <a:srgbClr val="C00000"/>
                </a:solidFill>
              </a:rPr>
              <a:t>»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июнь </a:t>
            </a:r>
            <a:r>
              <a:rPr lang="ru-RU" sz="3100" b="1" dirty="0">
                <a:solidFill>
                  <a:schemeClr val="accent6">
                    <a:lumMod val="50000"/>
                  </a:schemeClr>
                </a:solidFill>
              </a:rPr>
              <a:t>2012 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г., Минск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Из 18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наград, которые получила Республика Беларусь, </a:t>
            </a:r>
            <a:r>
              <a:rPr lang="ru-RU" sz="1800" b="1" dirty="0" smtClean="0">
                <a:solidFill>
                  <a:srgbClr val="FF0000"/>
                </a:solidFill>
              </a:rPr>
              <a:t>5 –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получили студенты 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экономического клуба «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EconoMix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Организаторы фестиваля - ЦЕНТР системных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бизнес-технологий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SATIO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, объявили </a:t>
            </a:r>
            <a:r>
              <a:rPr lang="ru-RU" sz="1800" b="1" dirty="0" smtClean="0">
                <a:solidFill>
                  <a:srgbClr val="FF0000"/>
                </a:solidFill>
              </a:rPr>
              <a:t>благодарность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за участие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студентам экономического клуба «</a:t>
            </a:r>
            <a:r>
              <a:rPr lang="en-US" sz="1800" dirty="0" err="1" smtClean="0">
                <a:solidFill>
                  <a:schemeClr val="accent3">
                    <a:lumMod val="50000"/>
                  </a:schemeClr>
                </a:solidFill>
              </a:rPr>
              <a:t>EconoMix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» Белорусского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государственного технологического университета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3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pic>
        <p:nvPicPr>
          <p:cNvPr id="6" name="Picture 2" descr="L:\OPEN 2012\Materialy\open-site-them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5214950"/>
            <a:ext cx="4887518" cy="1407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030907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430" y="785794"/>
            <a:ext cx="4857784" cy="1801934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txBody>
          <a:bodyPr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Проекты «Город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воде»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«Сказка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у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воды»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«Обряды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воде»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«Пещера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у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воды»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42852"/>
            <a:ext cx="7803739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brightRoom" dir="t"/>
          </a:scene3d>
          <a:sp3d>
            <a:bevelT prst="slope"/>
          </a:sp3d>
        </p:spPr>
        <p:txBody>
          <a:bodyPr wrap="none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cap="all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Жемчужное </a:t>
            </a:r>
            <a:r>
              <a:rPr lang="ru-RU" sz="2800" cap="all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мерцание </a:t>
            </a:r>
            <a:r>
              <a:rPr lang="ru-RU" sz="2800" cap="all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Беларуси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857232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Озера удивляют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214422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Озера вдохновляют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571612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Озера расслабляют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000240"/>
            <a:ext cx="244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Озера </a:t>
            </a:r>
            <a:r>
              <a:rPr lang="ru-RU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развлекают</a:t>
            </a:r>
            <a:endParaRPr lang="ru-RU" b="1" dirty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12" name="Рисунок 11" descr="IMG_0803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786150" y="3000372"/>
            <a:ext cx="5357850" cy="321471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Picture 2" descr="L:\OPEN 2012\Materialy\Fon\belarus_oblast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375074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35993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4357718" cy="18573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«Город на воде»</a:t>
            </a:r>
            <a:br>
              <a:rPr lang="ru-RU" sz="27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Брэндинг</a:t>
            </a:r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Россонского</a:t>
            </a:r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района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H:\open\img_531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2214554"/>
            <a:ext cx="55245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5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1857364"/>
            <a:ext cx="2692015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000" b="1" i="1" dirty="0" smtClean="0">
                <a:solidFill>
                  <a:schemeClr val="accent6">
                    <a:lumMod val="50000"/>
                  </a:schemeClr>
                </a:solidFill>
              </a:rPr>
              <a:t>Твое новое открытие</a:t>
            </a:r>
            <a:endParaRPr lang="ru-RU" sz="3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Рисунок 7" descr="L:\OPEN 2012\Materialy\Watervill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85728"/>
            <a:ext cx="24288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3" descr="L:\OPEN 2012\Materialy\Fon\s000075_4941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214686"/>
            <a:ext cx="3786182" cy="3143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1857364"/>
            <a:ext cx="4911252" cy="266429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dirty="0" smtClean="0">
                <a:solidFill>
                  <a:sysClr val="windowText" lastClr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Сказка у воды</a:t>
            </a:r>
            <a:endParaRPr lang="ru-RU" sz="8000" dirty="0">
              <a:solidFill>
                <a:sysClr val="windowText" lastClr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121" y="928670"/>
            <a:ext cx="7920879" cy="571504"/>
          </a:xfrm>
          <a:solidFill>
            <a:schemeClr val="bg1">
              <a:lumMod val="8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r>
              <a:rPr lang="ru-RU" sz="3200" b="1" dirty="0" smtClean="0"/>
              <a:t>«Пусть волшебство станет доступным!»</a:t>
            </a:r>
            <a:endParaRPr lang="ru-RU" sz="3200" dirty="0" smtClean="0"/>
          </a:p>
          <a:p>
            <a:r>
              <a:rPr lang="ru-RU" sz="3200" b="1" dirty="0" smtClean="0"/>
              <a:t> </a:t>
            </a:r>
            <a:endParaRPr lang="ru-RU" sz="3200" dirty="0"/>
          </a:p>
        </p:txBody>
      </p:sp>
      <p:pic>
        <p:nvPicPr>
          <p:cNvPr id="1028" name="Picture 4" descr="C:\Users\Windows\Videos\431071_picture_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211706"/>
            <a:ext cx="3528392" cy="26462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1. Teardrop (Theme Song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2580536" cy="406873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1541416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20">
                <p:cTn id="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300" b="1" dirty="0" smtClean="0">
                <a:solidFill>
                  <a:sysClr val="windowText" lastClr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Волковысские</a:t>
            </a:r>
            <a:r>
              <a:rPr lang="ru-RU" sz="3300" b="1" dirty="0" smtClean="0"/>
              <a:t>    </a:t>
            </a:r>
            <a:r>
              <a:rPr lang="ru-RU" sz="3300" b="1" dirty="0" smtClean="0">
                <a:solidFill>
                  <a:sysClr val="windowText" lastClr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меловые</a:t>
            </a:r>
            <a:r>
              <a:rPr lang="ru-RU" sz="3300" b="1" dirty="0" smtClean="0"/>
              <a:t>   </a:t>
            </a:r>
            <a:r>
              <a:rPr lang="ru-RU" sz="3300" b="1" dirty="0" smtClean="0">
                <a:solidFill>
                  <a:sysClr val="windowText" lastClr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карьеры</a:t>
            </a:r>
          </a:p>
        </p:txBody>
      </p:sp>
      <p:pic>
        <p:nvPicPr>
          <p:cNvPr id="5" name="Содержимое 4" descr="H:\начальству\логотип\Aict_f3nue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142984"/>
            <a:ext cx="5603883" cy="510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7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363" y="1808456"/>
            <a:ext cx="3322630" cy="2123658"/>
          </a:xfrm>
          <a:prstGeom prst="rect">
            <a:avLst/>
          </a:prstGeom>
          <a:gradFill flip="none" rotWithShape="1">
            <a:gsLst>
              <a:gs pos="33000">
                <a:schemeClr val="accent6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70C0"/>
            </a:solidFill>
          </a:ln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3300" dirty="0" smtClean="0">
                <a:solidFill>
                  <a:srgbClr val="424456"/>
                </a:solidFill>
                <a:ea typeface="+mj-ea"/>
                <a:cs typeface="+mj-cs"/>
              </a:rPr>
              <a:t>Природа </a:t>
            </a:r>
          </a:p>
          <a:p>
            <a:r>
              <a:rPr lang="ru-RU" sz="3300" dirty="0" smtClean="0">
                <a:solidFill>
                  <a:srgbClr val="424456"/>
                </a:solidFill>
                <a:ea typeface="+mj-ea"/>
                <a:cs typeface="+mj-cs"/>
              </a:rPr>
              <a:t>всё – </a:t>
            </a:r>
          </a:p>
          <a:p>
            <a:r>
              <a:rPr lang="ru-RU" sz="3300" dirty="0" smtClean="0">
                <a:solidFill>
                  <a:srgbClr val="424456"/>
                </a:solidFill>
                <a:ea typeface="+mj-ea"/>
                <a:cs typeface="+mj-cs"/>
              </a:rPr>
              <a:t>ей нет альтернативы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1" y="4857760"/>
            <a:ext cx="3071835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«Пещера у воды»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3867920"/>
          </a:xfrm>
          <a:blipFill>
            <a:blip r:embed="rId2" cstate="print"/>
            <a:tile tx="0" ty="0" sx="100000" sy="100000" flip="none" algn="tl"/>
          </a:blip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FF0066"/>
                </a:solidFill>
              </a:rPr>
              <a:t>Проект «</a:t>
            </a:r>
            <a:r>
              <a:rPr lang="ru-RU" sz="2700" b="1" dirty="0" err="1" smtClean="0">
                <a:solidFill>
                  <a:srgbClr val="FF0066"/>
                </a:solidFill>
              </a:rPr>
              <a:t>БРАтьяСЛАВяне</a:t>
            </a:r>
            <a:r>
              <a:rPr lang="ru-RU" sz="2700" b="1" dirty="0" smtClean="0">
                <a:solidFill>
                  <a:srgbClr val="FF0066"/>
                </a:solidFill>
              </a:rPr>
              <a:t>»</a:t>
            </a: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b="1" dirty="0" smtClean="0"/>
              <a:t> Тема «Обряды на воде»</a:t>
            </a:r>
            <a:br>
              <a:rPr lang="ru-RU" sz="2700" b="1" dirty="0" smtClean="0"/>
            </a:br>
            <a:r>
              <a:rPr lang="ru-RU" sz="2700" b="1" dirty="0" err="1" smtClean="0">
                <a:solidFill>
                  <a:srgbClr val="FF0000"/>
                </a:solidFill>
              </a:rPr>
              <a:t>Слоган</a:t>
            </a:r>
            <a:r>
              <a:rPr lang="ru-RU" sz="2700" b="1" dirty="0" smtClean="0">
                <a:solidFill>
                  <a:srgbClr val="FF0000"/>
                </a:solidFill>
              </a:rPr>
              <a:t>: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</a:rPr>
              <a:t>“Вкус </a:t>
            </a:r>
            <a:r>
              <a:rPr lang="ru-RU" sz="2700" b="1" i="1" dirty="0" err="1" smtClean="0">
                <a:solidFill>
                  <a:schemeClr val="accent3">
                    <a:lumMod val="50000"/>
                  </a:schemeClr>
                </a:solidFill>
              </a:rPr>
              <a:t>Браславских</a:t>
            </a:r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</a:rPr>
              <a:t> озёр на кончиках ваших ресниц…”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Логотип БРАтья СЛАВяне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1071538" y="2643182"/>
            <a:ext cx="7074472" cy="4040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8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9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786058"/>
            <a:ext cx="2857520" cy="3929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643158"/>
            <a:ext cx="2928958" cy="40719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5" y="142852"/>
            <a:ext cx="2428893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42852"/>
            <a:ext cx="2500330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763408"/>
            <a:ext cx="3000363" cy="39517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42852"/>
            <a:ext cx="2643206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8943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231</Words>
  <Application>Microsoft Office PowerPoint</Application>
  <PresentationFormat>Экран (4:3)</PresentationFormat>
  <Paragraphs>46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Открытый чемпионат «Молодежь в предпринимательстве-2012»  г.Гомель Кубок за 3 место Сертификат участников    </vt:lpstr>
      <vt:lpstr>Слайд 2</vt:lpstr>
      <vt:lpstr>Международный фестиваль географического маркетинга и брендинга «OPEN»  июнь 2012 г., Минск Из 18 наград, которые получила Республика Беларусь, 5 – получили студенты  экономического клуба «EconoMix»  Организаторы фестиваля - ЦЕНТР системных бизнес-технологий SATIO, объявили благодарность за участие студентам экономического клуба «EconoMix» Белорусского государственного технологического университета   </vt:lpstr>
      <vt:lpstr>Слайд 4</vt:lpstr>
      <vt:lpstr> «Город на воде»  Брэндинг Россонского района  </vt:lpstr>
      <vt:lpstr>Сказка у воды</vt:lpstr>
      <vt:lpstr> Волковысские    меловые   карьеры</vt:lpstr>
      <vt:lpstr>Проект «БРАтьяСЛАВяне»  Тема «Обряды на воде» Слоган: “Вкус Браславских озёр на кончиках ваших ресниц…”    </vt:lpstr>
      <vt:lpstr>Слайд 9</vt:lpstr>
      <vt:lpstr>Слайд 10</vt:lpstr>
      <vt:lpstr>5 ключей фестиваля «OPEN»</vt:lpstr>
      <vt:lpstr>Международная конференция Advanced Branding  4-5 октября 2012  г.  Проведены 2 конкурса: межвузовский конкурс в рамках Международной программы Nima – по решению кейсов и межвузовский конкурс в рамках Международной Программы  развития предпринимательства «Сделай правильный старт». В двух конкурсах приняли участие студенты 20 вузов Республики Беларусь (80 решений и проектов) </vt:lpstr>
      <vt:lpstr>Слайд 13</vt:lpstr>
      <vt:lpstr>Слайд 14</vt:lpstr>
      <vt:lpstr>II Международная олимпиада студентов вузов по менеджменту и экономике «Бизнес-проект» г. Минск, ГИУСТ БГУ</vt:lpstr>
      <vt:lpstr>Диплом за победу в номинации «За инновацию в туристической сфере»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чемпионат «Молодежь в предпринимательстве-2012»  г.Гомель Кубок за 3 место Сертификат участников</dc:title>
  <dc:creator>TEST</dc:creator>
  <cp:lastModifiedBy>home</cp:lastModifiedBy>
  <cp:revision>2</cp:revision>
  <dcterms:created xsi:type="dcterms:W3CDTF">2016-05-16T14:05:44Z</dcterms:created>
  <dcterms:modified xsi:type="dcterms:W3CDTF">2016-05-30T12:07:24Z</dcterms:modified>
</cp:coreProperties>
</file>